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@mbc1</c:v>
                </c:pt>
                <c:pt idx="1">
                  <c:v>@dubaitv</c:v>
                </c:pt>
                <c:pt idx="2">
                  <c:v>@KwtTelevision</c:v>
                </c:pt>
                <c:pt idx="3">
                  <c:v>@abudhabitv</c:v>
                </c:pt>
                <c:pt idx="4">
                  <c:v>@Fatafeat</c:v>
                </c:pt>
                <c:pt idx="5">
                  <c:v>@SamadubaiTV</c:v>
                </c:pt>
                <c:pt idx="6">
                  <c:v>@alaantv</c:v>
                </c:pt>
                <c:pt idx="7">
                  <c:v>@Khalejiatv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18136</c:v>
                </c:pt>
                <c:pt idx="1">
                  <c:v>3453</c:v>
                </c:pt>
                <c:pt idx="2">
                  <c:v>1243</c:v>
                </c:pt>
                <c:pt idx="3">
                  <c:v>4364</c:v>
                </c:pt>
                <c:pt idx="4">
                  <c:v>1741</c:v>
                </c:pt>
                <c:pt idx="5">
                  <c:v>702</c:v>
                </c:pt>
                <c:pt idx="6">
                  <c:v>637</c:v>
                </c:pt>
                <c:pt idx="7">
                  <c:v>43429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8E-472D-9A22-93AAA8C7CE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@mbc1</c:v>
                </c:pt>
                <c:pt idx="1">
                  <c:v>@dubaitv</c:v>
                </c:pt>
                <c:pt idx="2">
                  <c:v>@KwtTelevision</c:v>
                </c:pt>
                <c:pt idx="3">
                  <c:v>@abudhabitv</c:v>
                </c:pt>
                <c:pt idx="4">
                  <c:v>@Fatafeat</c:v>
                </c:pt>
                <c:pt idx="5">
                  <c:v>@SamadubaiTV</c:v>
                </c:pt>
                <c:pt idx="6">
                  <c:v>@alaantv</c:v>
                </c:pt>
                <c:pt idx="7">
                  <c:v>@Khalejiatv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48437</c:v>
                </c:pt>
                <c:pt idx="1">
                  <c:v>5751</c:v>
                </c:pt>
                <c:pt idx="2">
                  <c:v>1505</c:v>
                </c:pt>
                <c:pt idx="3">
                  <c:v>8263</c:v>
                </c:pt>
                <c:pt idx="4">
                  <c:v>7697</c:v>
                </c:pt>
                <c:pt idx="5">
                  <c:v>2130</c:v>
                </c:pt>
                <c:pt idx="6">
                  <c:v>2159</c:v>
                </c:pt>
                <c:pt idx="7">
                  <c:v>43712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8E-472D-9A22-93AAA8C7CE7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@mbc1</c:v>
                </c:pt>
                <c:pt idx="1">
                  <c:v>@dubaitv</c:v>
                </c:pt>
                <c:pt idx="2">
                  <c:v>@KwtTelevision</c:v>
                </c:pt>
                <c:pt idx="3">
                  <c:v>@abudhabitv</c:v>
                </c:pt>
                <c:pt idx="4">
                  <c:v>@Fatafeat</c:v>
                </c:pt>
                <c:pt idx="5">
                  <c:v>@SamadubaiTV</c:v>
                </c:pt>
                <c:pt idx="6">
                  <c:v>@alaantv</c:v>
                </c:pt>
                <c:pt idx="7">
                  <c:v>@Khalejiatv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2424</c:v>
                </c:pt>
                <c:pt idx="1">
                  <c:v>1477</c:v>
                </c:pt>
                <c:pt idx="2">
                  <c:v>272</c:v>
                </c:pt>
                <c:pt idx="3">
                  <c:v>737</c:v>
                </c:pt>
                <c:pt idx="4">
                  <c:v>105</c:v>
                </c:pt>
                <c:pt idx="5">
                  <c:v>96</c:v>
                </c:pt>
                <c:pt idx="6">
                  <c:v>51</c:v>
                </c:pt>
                <c:pt idx="7">
                  <c:v>3003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88E-472D-9A22-93AAA8C7CE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1865824"/>
        <c:axId val="251866152"/>
      </c:barChart>
      <c:catAx>
        <c:axId val="251865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866152"/>
        <c:crosses val="autoZero"/>
        <c:auto val="1"/>
        <c:lblAlgn val="ctr"/>
        <c:lblOffset val="100"/>
        <c:noMultiLvlLbl val="0"/>
      </c:catAx>
      <c:valAx>
        <c:axId val="251866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865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B2254-E6DA-41E0-AAC5-52D431F9E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65DB94-5EEF-47A3-B321-8D58ECC605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3785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618071-A7C6-4F3A-B6C1-42EF0D8CC9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01/09/2017 - 30/09/2017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8DC510-AFAC-415D-9758-B1E311A90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0471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</dc:title>
  <dc:creator>Administrator</dc:creator>
  <cp:lastModifiedBy>Administrator</cp:lastModifiedBy>
  <cp:revision>1</cp:revision>
  <dcterms:created xsi:type="dcterms:W3CDTF">2017-10-02T10:03:15Z</dcterms:created>
  <dcterms:modified xsi:type="dcterms:W3CDTF">2017-10-02T10:03:19Z</dcterms:modified>
</cp:coreProperties>
</file>