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0A4DB-3CB3-41AE-B212-A08FCC114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270A17-E5BB-452E-9A67-25710F524C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5702161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533520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682238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55716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072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@8086Hibiki3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837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@4ls_0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809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@waleed765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565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@HhTm3205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308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@ahmadal3nzi81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377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@tamerrabiea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407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@jalshlahi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867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@zman_awlq8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012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@wkbxf84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964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@7sas_sha3r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571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76BCD1-CAEA-40E1-85AD-510D5BE6DF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25/09/2017 - 01/10/2017</a:t>
            </a:r>
          </a:p>
        </p:txBody>
      </p:sp>
    </p:spTree>
    <p:extLst>
      <p:ext uri="{BB962C8B-B14F-4D97-AF65-F5344CB8AC3E}">
        <p14:creationId xmlns:p14="http://schemas.microsoft.com/office/powerpoint/2010/main" val="3472916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5FF31-4F01-4890-A565-FAA0738BE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7314BE-E137-4B95-B36A-ED0453AFAC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0039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778161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478328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84201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754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@ssager606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062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@bo_fouz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564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@ALAMMAR_22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831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@elbatal355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355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@nasser_ALHELFI1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515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@justzhel143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30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@Abd111abd2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049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@its7mmd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835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@waheed6922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142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@Sultan_ed_999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885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FCD177-DAC3-4E3E-9908-2771011A45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25/09/2017 - 01/10/2017</a:t>
            </a:r>
          </a:p>
        </p:txBody>
      </p:sp>
    </p:spTree>
    <p:extLst>
      <p:ext uri="{BB962C8B-B14F-4D97-AF65-F5344CB8AC3E}">
        <p14:creationId xmlns:p14="http://schemas.microsoft.com/office/powerpoint/2010/main" val="96243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8EC7A-1EBA-4078-81AC-EF47968B5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A8625A-CA82-4F69-B1FE-E92EBC2402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3902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440136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66949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72594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575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@HithamYosri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559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@alfaselq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526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@a_alshamaryq8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440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@Rabiya_aamir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878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@alnoather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278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AC845D-5179-44C7-99D7-39D74C480F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25/09/2017 - 01/10/2017</a:t>
            </a:r>
          </a:p>
        </p:txBody>
      </p:sp>
    </p:spTree>
    <p:extLst>
      <p:ext uri="{BB962C8B-B14F-4D97-AF65-F5344CB8AC3E}">
        <p14:creationId xmlns:p14="http://schemas.microsoft.com/office/powerpoint/2010/main" val="6447748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2017-10-02T08:17:34Z</dcterms:created>
  <dcterms:modified xsi:type="dcterms:W3CDTF">2017-10-02T08:18:02Z</dcterms:modified>
</cp:coreProperties>
</file>