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8871F-B459-49E5-B8CE-E0348F92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12F072-5A35-4DAB-9401-C44DB9C30D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538391"/>
              </p:ext>
            </p:extLst>
          </p:nvPr>
        </p:nvGraphicFramePr>
        <p:xfrm>
          <a:off x="457200" y="1731963"/>
          <a:ext cx="8229600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00978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1301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6395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77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(53), @RefreshMFM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46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(1), @RefreshMFM (54),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0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2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07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(20),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42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@snowwhite960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(23),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9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(1), @RefreshMFM (13),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0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(1), @RefreshMFM (12),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59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(11),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5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@dlal_1989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350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E772E-FB55-4F31-9D86-500D4D170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20/09/2017 - 26/09/2017</a:t>
            </a:r>
          </a:p>
        </p:txBody>
      </p:sp>
    </p:spTree>
    <p:extLst>
      <p:ext uri="{BB962C8B-B14F-4D97-AF65-F5344CB8AC3E}">
        <p14:creationId xmlns:p14="http://schemas.microsoft.com/office/powerpoint/2010/main" val="112635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44B16-FD02-429A-AB66-4C76E9CD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B07DB-C0E1-4E85-8459-2B83BDF30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339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020697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26871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789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71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@Bts_23__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2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@halo_moshi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@aka_alfaraj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80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@AbdullaAlBkoor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(1), @RefreshMFM (5),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80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@zanozoza134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98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@kyseer69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(4), @RefreshMFM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2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9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@Love_You_Elissa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1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@RefreshMFM (6),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06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2A5C4-6C43-412F-A48C-0B7DDEB5A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20/09/2017 - 26/09/2017</a:t>
            </a:r>
          </a:p>
        </p:txBody>
      </p:sp>
    </p:spTree>
    <p:extLst>
      <p:ext uri="{BB962C8B-B14F-4D97-AF65-F5344CB8AC3E}">
        <p14:creationId xmlns:p14="http://schemas.microsoft.com/office/powerpoint/2010/main" val="4291728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4EE8E-122A-4AB5-9A28-C24F95320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385ADD-6347-49CD-8DFE-9B36B4CBE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443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1952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81487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0346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24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@ValeenAml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@dr2017g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7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@sabeekaa88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(2), @RefreshMFM (2),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43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@saditti_itti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53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@itsfaye2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27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6E9-5274-4E09-AD54-50D6C51B6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20/09/2017 - 26/09/2017</a:t>
            </a:r>
          </a:p>
        </p:txBody>
      </p:sp>
    </p:spTree>
    <p:extLst>
      <p:ext uri="{BB962C8B-B14F-4D97-AF65-F5344CB8AC3E}">
        <p14:creationId xmlns:p14="http://schemas.microsoft.com/office/powerpoint/2010/main" val="4094061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2017-09-27T08:17:09Z</dcterms:created>
  <dcterms:modified xsi:type="dcterms:W3CDTF">2017-09-27T08:17:37Z</dcterms:modified>
</cp:coreProperties>
</file>