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15CA5-C82A-4F25-B21F-9FE4C294D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9782B3-1CB5-4103-9C92-B08A6D72C1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1754907"/>
              </p:ext>
            </p:extLst>
          </p:nvPr>
        </p:nvGraphicFramePr>
        <p:xfrm>
          <a:off x="457200" y="1731963"/>
          <a:ext cx="8229600" cy="438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431299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275268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02998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167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107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(95), @AlraiMediaGroup (106)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161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(38), @AlraiMediaGroup (47), @alqabas (57)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503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@m7mdalhajri750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(35), @AlraiMediaGroup (24), @alqabas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226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(34), @AlraiMediaGroup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112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@alashkanania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844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616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(8), @aljarida (8), @alqabas (8),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979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(17), @alqabas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229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(14), @alqabas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605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288C0B-63EC-47CD-85C6-36F80718EA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20/09/2017 - 25/09/2017</a:t>
            </a:r>
          </a:p>
        </p:txBody>
      </p:sp>
    </p:spTree>
    <p:extLst>
      <p:ext uri="{BB962C8B-B14F-4D97-AF65-F5344CB8AC3E}">
        <p14:creationId xmlns:p14="http://schemas.microsoft.com/office/powerpoint/2010/main" val="3632538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9364F-D78D-438C-AF1D-B6D93722F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F57D74-684D-4D88-9423-9702A8A8DA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4569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737848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552854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81984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240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@kuwaity19855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(9), @alqabas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987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@bn_dakhel1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(31), @AlraiMediaGroup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85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@We_advise_you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@alqabas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002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(29), @aljarida (1),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930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@NKHALIDQ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@alqabas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88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@Horriyah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(12), @alqabas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608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@ossssssskhl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127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@aa11001974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017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@Jossif55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49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@drmtab3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@AlraiMediaGroup (9), @alqabas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313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CF06A0-113F-4B23-B779-4D3EF0ADE0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20/09/2017 - 25/09/2017</a:t>
            </a:r>
          </a:p>
        </p:txBody>
      </p:sp>
    </p:spTree>
    <p:extLst>
      <p:ext uri="{BB962C8B-B14F-4D97-AF65-F5344CB8AC3E}">
        <p14:creationId xmlns:p14="http://schemas.microsoft.com/office/powerpoint/2010/main" val="133108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87DE1-79C0-45AE-B0F7-342EB93CE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6327AC-8E18-4F20-8929-C9E6954760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3478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325932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347601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24582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664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@Bader_ita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(15), @aljarida (1), @alqabas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144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@wahidaalihaider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(12), @alqabas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046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@Hanaaalkhaled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(1), @alqabas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371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@HotmJustnews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(7), @alqabas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41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(8), @alqabas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725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24FFB-32B6-4C8A-889D-F73AF65A38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20/09/2017 - 25/09/2017</a:t>
            </a:r>
          </a:p>
        </p:txBody>
      </p:sp>
    </p:spTree>
    <p:extLst>
      <p:ext uri="{BB962C8B-B14F-4D97-AF65-F5344CB8AC3E}">
        <p14:creationId xmlns:p14="http://schemas.microsoft.com/office/powerpoint/2010/main" val="41790475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438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2017-09-27T07:07:57Z</dcterms:created>
  <dcterms:modified xsi:type="dcterms:W3CDTF">2017-09-27T07:08:25Z</dcterms:modified>
</cp:coreProperties>
</file>