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B8F-4C67-9E0A-AA084AF285C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9B8F-4C67-9E0A-AA084AF285C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9B8F-4C67-9E0A-AA084AF285C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9B8F-4C67-9E0A-AA084AF285C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9B8F-4C67-9E0A-AA084AF285C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9B8F-4C67-9E0A-AA084AF285C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9B8F-4C67-9E0A-AA084AF285C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9B8F-4C67-9E0A-AA084AF28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86176"/>
        <c:axId val="248287488"/>
      </c:lineChart>
      <c:catAx>
        <c:axId val="2482861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87488"/>
        <c:crosses val="autoZero"/>
        <c:auto val="1"/>
        <c:lblAlgn val="ctr"/>
        <c:lblOffset val="100"/>
        <c:noMultiLvlLbl val="0"/>
      </c:catAx>
      <c:valAx>
        <c:axId val="24828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8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67559-DD9D-4555-A6A7-6B5CC86A7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F8978F-B019-49DD-B076-189C38CEC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3163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DBB1B-0334-40FC-9970-ACA194125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DD4BE-4129-4D39-871E-8EF38AC3A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62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2017-09-26T11:13:37Z</dcterms:created>
  <dcterms:modified xsi:type="dcterms:W3CDTF">2017-09-26T11:13:43Z</dcterms:modified>
</cp:coreProperties>
</file>