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B89D2-267D-4DF1-8D46-3392FF3DD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7F534B-183C-4F4E-935A-12021F7FF7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566033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964932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33895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23057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505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@7_alqattan_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906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@fahadalnajde36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04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@Omaralqenaei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56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@9yasxx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971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@M7amadAlkeh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@xmalbloushii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38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@meshalmeshal678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(3), @Mall360 (3), @AlHamraTower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5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@Its246x_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91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@Mallsofworld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0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@malkhabbaz_7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7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54C94-14B8-4262-B487-D3A459B370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924970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64A6C-6060-47F3-8A48-0BB8CB626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E6683-BCCA-4F92-9E84-2DDE88F53A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2790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572460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018365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19232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68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@N626_xx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73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@6992a__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87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@Essa36_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08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@DAlmotairi965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548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@alrumaidheen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95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@Bayalsaif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4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@Bader_boresley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19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@f232xx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29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@nfailchawe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79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@bbfssi2001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375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07DF7-7213-4306-B8AB-09D129F4F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4235150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A74E0-9477-4348-A50A-37CD1AA3A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5594D-C0DA-418C-859E-CA8283FF20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6419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25155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74440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42628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823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@fahadi13_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11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@Faw3x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614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@785s_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97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@klaay627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23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@shoug72x_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@AlHamraTower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37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F6A8F-012A-4B9C-B461-6261A0FF4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37267746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2017-09-26T11:08:35Z</dcterms:created>
  <dcterms:modified xsi:type="dcterms:W3CDTF">2017-09-26T11:09:03Z</dcterms:modified>
</cp:coreProperties>
</file>