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4E7F7-FF3F-415D-B5B2-9C695618A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0C7C45-B7F8-4F62-9FB7-B71C34EE94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772856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06815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103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0188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0135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190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0944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299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@BoulevardQ8 - 2017-09-23 12:13:46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#Repost alhajerypharmacy (get_repost)
・・・
Once you have purchased your home blood pressure… https://t.co/eMBiuQho6G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5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@BoulevardQ8 - 2017-09-23 12:18:21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اجعل يوم السبت مميز ... بزيارتك مكتبة افاق في بوليفارد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https://t.co/eGxwkd4gBY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@BoulevardQ8 - 2017-09-19 11:27:42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يمكنكم الإستفادة من خصم 5% لدى مكتبة آفاق
المتواجد في مجمع بوليفارد السالمية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aafaqboulevard… https://t.co/kMmz9yKIjD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76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@BoulevardQ8 - 2017-09-23 12:11:51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National Day Saudi Arabia!! https://t.co/2DxS7VR4or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@AlHamraTower - 2017-09-23 21:55:24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تتقدم شركة الحمراء العقارية بالتهاني لأشقائنا في المملكة العربية السعودية بمناسبة اليوم الوطني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AlhamraCelebratesKSA https://t.co/5Ri1TU1aFg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66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@AlHamraTower - 2017-09-23 23:07:29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عزف الفنان السعودي عبدالله يوسف الزيج اليوم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 https://t.co/UPC0o5d84x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9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@AlHamraTower - 2017-09-25 12:29:11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العطور المميزة عند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instatfk  
Son of a Rose kind of mood 🌺
Location | Mezzanine Floor | 📞22270240 https://t.co/LHBysZU6Zz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076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0AA62B-7BB5-4996-B3DA-7A44634B8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7893154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0C072-558F-493B-8420-BD44EA133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AF6C5-EF66-4935-9C52-A24FF4942B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1650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31511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15985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333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8018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979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606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42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@Mall360 - 2017-09-23 17:20:33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Mall Services | Hitch a ride on our complimentary shuttles to and from the car park.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تنقلوا…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https://t.co/8SWpg04iPE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363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@Mall360 - 2017-09-22 10:21:53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يطوفكم اليوم وغداً أخر أيام معرض "أحدث صيحات الموضة لموسم خريف/شتاء ٢٠١٧" حصرياً في مول ٣٦٠ !…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https://t.co/34ADHWNaZ8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80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@AlHamraTower - 2017-09-23 23:08:27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عزف الفنان السعودي عبدالله يوسف الزيج اليوم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 https://t.co/VVLRPdqZBy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88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- 2017-09-20 11:09:38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إفتتاح بوتيك نومنيشن إيطاليا في منطقة المول | الدور الأول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💫
Nomination Italy is now open at… https://t.co/5VOJrcXxe2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36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- 2017-09-23 10:44:36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يتقدم الاڤنيوز بالتهاني لأشقائنا في المملكة العربية السعودية بمناسبة اليوم الوطني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
#TheAvenues KSA_National_Day#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اليوم_الوطني_السعودي_٨٧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96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- 2017-09-19 11:42:16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تحت رعاية الاڤنيوز، تقيم وزارة الصحة حملة توعوية بمناسبة اليوم العالمي للقلب والذي يوافق ٢٩…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https://t.co/9VYKViflNC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23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@Mall360 - 2017-09-23 15:41:42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تهنئة من القلب إلى مملكة العربية السعودية حكاماً وشعباً بمناسبة اليوم الوطني سائلين المولى أن…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https://t.co/WWYKMwBOuG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28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FBCE11-7003-4D2B-9894-A58B5A0F6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782243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B6AE9-AB31-47E4-B538-C223BFA29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DBA9B6-6727-45E9-ABA2-65ED8F1DDC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436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52823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3798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093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231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7784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735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294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- 2017-09-21 18:42:53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تنظم مؤسسة الكويت للتقدم العلمي معرضاً لأهم مشاريعها كما وتُطلع الزوار على أنشطة مراكزها العلمية…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https://t.co/N0J4W3yLQi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37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- 2017-09-20 14:52:24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 إفتتاح مركز التعليم المبكر في سكند أڤنيو | الدور الأول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The Early Learning Center is now… https://t.co/PELRlmDSY7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63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- 2017-09-19 13:49:51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luxury in Basics.
From the latest collection by Céline.
You can find it at Prestige | ground… https://t.co/wwze2oq28D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786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- 2017-09-21 14:15:30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تقيم مدرسة الإخلاص الأهلية معرض "كتابي" للقراءة اليوم وغدا وذلك في القبة الاولى في فرست أڤنيو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💫… https://t.co/li4hqG4vwx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689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- 2017-09-21 16:59:36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تستضيف شركة المباني جمعية الهلال الأحمر الكويتي التي نظمت حملة تبرع لنازحي الروهينغا ابتداءاً من اليوم وحتى ٢٣ سبتمبر.
#اغيثوا_الروهينغا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27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- 2017-09-19 10:22:17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Good Morning 💫
"When words fail, music speaks" ~Shakespeare 🎹
#PrestigeMoments #TheAvenues… https://t.co/9R14PATsR1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160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FA94EC-8F23-4E3B-B3AC-F83ED5A1BB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3484719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F5A91-D6EE-4CA3-98D0-91BA9A17F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39B499-A933-456A-B5A8-ECA43669E4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9711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99218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1992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4368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6838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3200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4156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35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- 2017-09-21 10:22:41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الأڤنيوز يهنئكم بمناسبة السنة الهجرية الجديدة. أعادها الله عليكم بالخير واليُمن والبركات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08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- 2017-09-19 11:44:00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Today we will be exploring the new collection by Céline.
Stay tuned..
#PrestigeMoments… https://t.co/g5JS3BclSE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65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- 2017-09-19 15:22:44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Spotted at Céline✨
Prestige | ground floor.
#PrestigeMoments #TheAvenues #Kuwait #q8 https://t.co/hy3MY8Is6b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2421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- 2017-09-25 11:43:29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للتمتع بتجربة تسوق فريدة، بإمكانكم تحميل تطبيق الأڨنيوز على الهواتف الذكية لمتابعة آخر الأخبار والفعاليات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https://t.co/S0OLdCSs4q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21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@The_Avenues - 2017-09-19 12:21:34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تابعونا على انستغرام وسناب جات الاڤنيوز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the_avenues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3258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90998-7833-4E92-BF61-10A7BB403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19/09/2017 - 25/09/2017</a:t>
            </a:r>
          </a:p>
        </p:txBody>
      </p:sp>
    </p:spTree>
    <p:extLst>
      <p:ext uri="{BB962C8B-B14F-4D97-AF65-F5344CB8AC3E}">
        <p14:creationId xmlns:p14="http://schemas.microsoft.com/office/powerpoint/2010/main" val="7452021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387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4</dc:title>
  <dc:creator>Administrator</dc:creator>
  <cp:lastModifiedBy>Administrator</cp:lastModifiedBy>
  <cp:revision>1</cp:revision>
  <dcterms:created xsi:type="dcterms:W3CDTF">2017-09-26T11:02:32Z</dcterms:created>
  <dcterms:modified xsi:type="dcterms:W3CDTF">2017-09-26T11:04:12Z</dcterms:modified>
</cp:coreProperties>
</file>