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B4068-09F9-47DA-9C9B-450715FF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84143-7357-4515-8CE2-6B204FCD1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553042"/>
              </p:ext>
            </p:extLst>
          </p:nvPr>
        </p:nvGraphicFramePr>
        <p:xfrm>
          <a:off x="457200" y="1731963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594293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065965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749645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496319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603845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730862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33658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16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Ooredoo 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9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Telecommunication Company- 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15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Zain 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267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47784-189F-4ED7-9ACD-D9068E0F9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1102573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2017-09-26T08:41:24Z</dcterms:created>
  <dcterms:modified xsi:type="dcterms:W3CDTF">2017-09-26T08:41:32Z</dcterms:modified>
</cp:coreProperties>
</file>