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DEF78-E59E-4B81-A7C6-8F5AFE324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B9AD9-0EBF-4FCD-AA02-6FC931DAA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96142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1196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368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641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77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@al_kaser77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15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@AbouYousefkW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4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@baderbaderhama1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4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@m999said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2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@Fai9l_q8y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1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@fahadhdoo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26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@KHALED_ALRAHEEF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(7), 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5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@oWn_X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7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@HamadHfm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7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(9),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78EAD-9297-44EA-BB0C-1B4CFFBA2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3458962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EC72-5003-4198-8CBF-0952228F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13919-B6CE-4ABE-BBFB-EFE271FBB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411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6846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76224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21121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93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7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@nafnaf6262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@Meem_mal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14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6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@jedah98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37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@khaleed1180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1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@FatenSaleh_KSA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5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@Ha_ALFahad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6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@aano2201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89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583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A2D63-39E6-42EA-881E-450F9414A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71143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7892D-25B0-499E-9116-F5722DCC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17184C-DE59-44E0-8C38-63E5F6A1E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0396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625753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23807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5753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5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@um_3zoz22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8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@reem34h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7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@hpT0xqBly7zGg5K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1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@7asan_m7mad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@mryoom_F_i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(4),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057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39A36-02EC-4D66-B8F5-6E68C779D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3417718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2017-09-26T08:38:18Z</dcterms:created>
  <dcterms:modified xsi:type="dcterms:W3CDTF">2017-09-26T08:38:45Z</dcterms:modified>
</cp:coreProperties>
</file>