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BBAA0-A872-45B3-9AB6-222EB1509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EB4C8E-CF77-4397-87A4-09FAA1DC97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6206968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390291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966135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1622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02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@Sms4bDFCYdUKQow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112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758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@ahmedalramadan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719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@L____m____2017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(1), @warbabank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789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@saaaed2006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(19), @Gulf_Bank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311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@Cancel559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(20), @NBKPage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965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@AzizBuffon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752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@nawafbader363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015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@aws_90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181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@H2jriQ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(4), @ALTijariCBK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723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CB7594-730E-489C-A10B-5E6F44E804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19/09/2017 - 25/09/2017</a:t>
            </a:r>
          </a:p>
        </p:txBody>
      </p:sp>
    </p:spTree>
    <p:extLst>
      <p:ext uri="{BB962C8B-B14F-4D97-AF65-F5344CB8AC3E}">
        <p14:creationId xmlns:p14="http://schemas.microsoft.com/office/powerpoint/2010/main" val="332562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DFE87-EBFC-4782-8033-7639AA6CF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FD2BBB-13D1-4731-BA9D-E4E80700AE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41237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107190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479080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70610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28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@MUSAAD76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244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@mahmood_ali_007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(12),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03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@shuwaikh_kuniv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(3), @Gulf_Bank (2), @Bankboubyan (3), @ALTijariCBK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72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@QAhm2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@NBKPage (3), @Gulf_Bank (1),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876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@f_al3thb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30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@alqtawey21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31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@s_3ayaaar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86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@juv_i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980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@Banobamut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@Gulf_Bank (1), 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657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@asmaa84756314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419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CFE12-64F5-40C4-ACB9-9DD9609841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19/09/2017 - 25/09/2017</a:t>
            </a:r>
          </a:p>
        </p:txBody>
      </p:sp>
    </p:spTree>
    <p:extLst>
      <p:ext uri="{BB962C8B-B14F-4D97-AF65-F5344CB8AC3E}">
        <p14:creationId xmlns:p14="http://schemas.microsoft.com/office/powerpoint/2010/main" val="43144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9E99F-0999-4BD8-9A31-C0F0DAD4A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368DD0-A7C8-4A80-9112-B9E40715B9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2508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394148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531353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22454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04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@nourish6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47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@Warda80787085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178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@N06738701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@NBKPage (2),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652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@3zaam1999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901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@Q811Almutiri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527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45CF4E-F3DE-412E-9146-A8A2E901FF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19/09/2017 - 25/09/2017</a:t>
            </a:r>
          </a:p>
        </p:txBody>
      </p:sp>
    </p:spTree>
    <p:extLst>
      <p:ext uri="{BB962C8B-B14F-4D97-AF65-F5344CB8AC3E}">
        <p14:creationId xmlns:p14="http://schemas.microsoft.com/office/powerpoint/2010/main" val="11658350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2017-09-26T07:28:04Z</dcterms:created>
  <dcterms:modified xsi:type="dcterms:W3CDTF">2017-09-26T07:28:33Z</dcterms:modified>
</cp:coreProperties>
</file>