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33C7-BC48-45F9-8C4D-CC22E00DE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5D226-2CE8-483E-8F2D-D87FD4AE2A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511461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87900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74838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07665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10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@3nzrut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53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0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2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@BoA7meed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98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@4lis_1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8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@Y174Y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35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@Aaltami40201318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757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@y2k007m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69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@gpz6FZR19DAOTml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03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906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34F35-E137-4BDA-8E81-B8FF38092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18/09/2017 - 24/09/2017</a:t>
            </a:r>
          </a:p>
        </p:txBody>
      </p:sp>
    </p:spTree>
    <p:extLst>
      <p:ext uri="{BB962C8B-B14F-4D97-AF65-F5344CB8AC3E}">
        <p14:creationId xmlns:p14="http://schemas.microsoft.com/office/powerpoint/2010/main" val="1639218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9C8EC-7FBD-4892-9739-9B264B782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A47CD0-E0B3-4B4A-BE92-DB97CD86DC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177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95218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09152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6696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04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@qkl_d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95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@Z_z0o0z20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05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@alyaseen_a_a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48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@rashed_aya__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12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@afadhli_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54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@mqs22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46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@Bn3aQooLQ8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07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@zeem_121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20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@MAbduljader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4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@dashtibomb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553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36AF-C2FD-491E-9419-45FF7E293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18/09/2017 - 24/09/2017</a:t>
            </a:r>
          </a:p>
        </p:txBody>
      </p:sp>
    </p:spTree>
    <p:extLst>
      <p:ext uri="{BB962C8B-B14F-4D97-AF65-F5344CB8AC3E}">
        <p14:creationId xmlns:p14="http://schemas.microsoft.com/office/powerpoint/2010/main" val="3373345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95319-2B8D-48C7-8D1B-65344F12A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26AF22-6677-494A-9A16-FCBFFBD1F1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126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98590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299612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7823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778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@YLyr7qNBCxhsXML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94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@baroun1981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0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@E7OuLAzIIn871ft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7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@Aasas111111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00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@5Dec__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792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D6F24-E981-454D-BD69-58EA026EF3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18/09/2017 - 24/09/2017</a:t>
            </a:r>
          </a:p>
        </p:txBody>
      </p:sp>
    </p:spTree>
    <p:extLst>
      <p:ext uri="{BB962C8B-B14F-4D97-AF65-F5344CB8AC3E}">
        <p14:creationId xmlns:p14="http://schemas.microsoft.com/office/powerpoint/2010/main" val="33149029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2017-09-25T07:54:14Z</dcterms:created>
  <dcterms:modified xsi:type="dcterms:W3CDTF">2017-09-25T07:54:43Z</dcterms:modified>
</cp:coreProperties>
</file>