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2654-AC69-4AD0-9901-CD8A2FD7E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88B3C-3417-4021-B50A-348DA4D83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939888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1577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56515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767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(48), @RefreshMFM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5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@AbdulrazzakHala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(35), @MarinaFM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2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@halo_moshi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13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09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(25),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5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@Fatmah_1993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(28), @RefreshMFM (5),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7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4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@Bts_23__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6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9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@aboeldahab_2020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(4),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55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97A84-3E32-4B68-BB95-80A181952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41028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7270-1CE1-4DCD-B2C7-24CFCA62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EBC46-129D-4419-B8BE-C1CB6D415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001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04584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2359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530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57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@ahmed_almiamony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3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@dlal_1989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5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@yaqeenstar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7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@kyseer69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(8), @RefreshMFM (1),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16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0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@nouf_alshatti_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7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@Aya677Ayaxmx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39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5EC9C-C839-4021-AB55-4B7CE001E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203870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10A7-9CF1-49D1-9637-DE63BA21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31816-B601-498F-ACA1-BDE01DD60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069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9775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809817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6308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43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75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@tweetiii123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56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@RaheeqH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64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@aka_alfaraj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96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@korea_lover_10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86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EE6A8-CC21-4B28-A7B6-E3C06851A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3298370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2017-09-20T08:20:28Z</dcterms:created>
  <dcterms:modified xsi:type="dcterms:W3CDTF">2017-09-20T08:20:57Z</dcterms:modified>
</cp:coreProperties>
</file>