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BB37A-01D4-4A9F-8C86-CB040ADAF5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A6F832-E0FB-48CB-805E-6F2F1AAB9E5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5331803"/>
              </p:ext>
            </p:extLst>
          </p:nvPr>
        </p:nvGraphicFramePr>
        <p:xfrm>
          <a:off x="457200" y="1731963"/>
          <a:ext cx="8229600" cy="4140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4838785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084049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734998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05160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47181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(79), @AlraiMediaGroup (99), @aljarida (6), @alqabas (139)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451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(61), @AlraiMediaGroup (75),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7442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@m7mdalhajri750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(27), @AlraiMediaGroup (20), @alqabas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245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@alashkanania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(77), @alqabas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885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(39), @AlraiMediaGroup (27)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55144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@saifsaad80901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(11), @aljarida (11), @alqabas (11), @AlAnba_News_KW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2329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@khatrasheman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(14), @AlraiMediaGroup (11), @alqabas (20),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9925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@OmarAlhubail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(44), @AlraiMediaGroup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56760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07F124-E302-4871-8718-CD423A4A423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13/09/2017 - 19/09/2017</a:t>
            </a:r>
          </a:p>
        </p:txBody>
      </p:sp>
    </p:spTree>
    <p:extLst>
      <p:ext uri="{BB962C8B-B14F-4D97-AF65-F5344CB8AC3E}">
        <p14:creationId xmlns:p14="http://schemas.microsoft.com/office/powerpoint/2010/main" val="31495560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5248D4-0E56-469D-A50C-AA8B3C6EF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243009-55E6-40FF-B0EF-FCA220438E9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4851798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9634686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311070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056605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0776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@MaryamPisces78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(14), @AlraiMediaGroup (1), @alqabas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9973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@kuwaity19855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(16), @alqabas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918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(11), @aljarida (1), @alqabas (15), @AlAnba_News_KW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724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@wwa__500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(11), @aljarida (2), @alqabas (20)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499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@to900ty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(20), @AlraiMediaGroup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0273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@353284826bm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@alqabas (34)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580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@abdullahalbgdad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734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(18), @AlraiMediaGroup (3), @alqabas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7151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@Yt5HdhK14WV2Hv1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(16), @alqabas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166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@almanea13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(20), @AlraiMediaGroup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42047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A286DF-B614-451E-87B9-E31EA7DB7DE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13/09/2017 - 19/09/2017</a:t>
            </a:r>
          </a:p>
        </p:txBody>
      </p:sp>
    </p:spTree>
    <p:extLst>
      <p:ext uri="{BB962C8B-B14F-4D97-AF65-F5344CB8AC3E}">
        <p14:creationId xmlns:p14="http://schemas.microsoft.com/office/powerpoint/2010/main" val="1579402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B2BC8-92AD-418E-86AF-17090A1E5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BF3B8CF-D521-41F1-B423-AFE78C209A2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330855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7131725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20925338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30027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2678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@Horriyah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(19), @alqabas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5553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@bn_dakhel1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7958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@glKwtMruAGmLhwq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171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@abo_fahad1965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2050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@saud05007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05036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@wahidaalihaider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(20), @alqabas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096080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6EC57A-FC3F-4C27-8FB1-58A04FC7F2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13/09/2017 - 19/09/2017</a:t>
            </a:r>
          </a:p>
        </p:txBody>
      </p:sp>
    </p:spTree>
    <p:extLst>
      <p:ext uri="{BB962C8B-B14F-4D97-AF65-F5344CB8AC3E}">
        <p14:creationId xmlns:p14="http://schemas.microsoft.com/office/powerpoint/2010/main" val="39794562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450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2017-09-20T07:21:02Z</dcterms:created>
  <dcterms:modified xsi:type="dcterms:W3CDTF">2017-09-20T07:21:31Z</dcterms:modified>
</cp:coreProperties>
</file>