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8365E-B744-46AF-9563-F769CF6A9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DACB7-A6D2-4856-AAEE-4A6D1AB58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02198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28081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60710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4915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8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@beebo101_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2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@HamadHfm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64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@m999said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89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13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@Mohmmedafifi11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58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@EnoEno12219815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4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@Ha_ALFahad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1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@qu_rv85d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0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@abo_aneess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3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@hilal_9000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42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94462-5700-40A5-85AF-2B8E320D0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12/09/2017 - 18/09/2017</a:t>
            </a:r>
          </a:p>
        </p:txBody>
      </p:sp>
    </p:spTree>
    <p:extLst>
      <p:ext uri="{BB962C8B-B14F-4D97-AF65-F5344CB8AC3E}">
        <p14:creationId xmlns:p14="http://schemas.microsoft.com/office/powerpoint/2010/main" val="2758451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85057-92FC-48BC-8722-588B7A23B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CEA59-8BA4-4937-81BA-CFF20E9B8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791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8930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55001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9050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9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@rain_22222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63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@bedooo2030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1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@AbouYousefkW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9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@roooorooy63586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0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@ttt_ooo9999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03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@baderbaderhama1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84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@ttt_ooo99999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09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@hilal_ooo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58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@e_bmx66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91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@rania15067937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207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89319-D0EE-44B3-8EC0-BEE5E2E81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12/09/2017 - 18/09/2017</a:t>
            </a:r>
          </a:p>
        </p:txBody>
      </p:sp>
    </p:spTree>
    <p:extLst>
      <p:ext uri="{BB962C8B-B14F-4D97-AF65-F5344CB8AC3E}">
        <p14:creationId xmlns:p14="http://schemas.microsoft.com/office/powerpoint/2010/main" val="91046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F07C7-B1B4-457F-B58B-D39687691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21E80-4934-4D1C-A569-EC049F993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194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448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21574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5426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8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@Ed3as_matd3as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4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@Hashem40405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24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60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4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851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2F226-5D39-4BBE-B9E0-E38C378EA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12/09/2017 - 18/09/2017</a:t>
            </a:r>
          </a:p>
        </p:txBody>
      </p:sp>
    </p:spTree>
    <p:extLst>
      <p:ext uri="{BB962C8B-B14F-4D97-AF65-F5344CB8AC3E}">
        <p14:creationId xmlns:p14="http://schemas.microsoft.com/office/powerpoint/2010/main" val="586479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2017-09-19T08:38:48Z</dcterms:created>
  <dcterms:modified xsi:type="dcterms:W3CDTF">2017-09-19T08:39:15Z</dcterms:modified>
</cp:coreProperties>
</file>