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06EAD-5DBC-4978-B808-7B1215A48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91492E-307D-468B-83A2-D6820B041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57297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5537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8842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523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18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@boo3mra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2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5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7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@Antiproszain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66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@omar700200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07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@m7mdal3on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(7),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8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@OmarAlMajhouli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1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@AAlbld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4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6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@joorii27x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15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A0B85-59E8-43EB-8AF7-0A954AA2E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89695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7C445-FD65-46A0-B689-F9E0FB5E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6A747-2E5C-44A9-85AF-8E5C54C322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610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63834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2423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311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12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@boznob89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06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53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6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@tallal151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8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@mas420004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3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@6DRIuIRg3RHYQ86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(3),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1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@alenezimahdi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@7f91777d590048f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@Q8_BM88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6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@shoshita67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64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32AF8-6C45-421B-98CE-ABC6AB3CF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1961219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421B1-50E4-4393-8BA5-CA99E1381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8F3AE3-F7EA-414E-94BC-0B4A6BDC4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44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63755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53664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9857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8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@dahmi_990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87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@katrena2017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9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@maasher_om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19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27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@Gogoksa1994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34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8373A-5A7E-45DC-8413-D6A6C0414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12/09/2017 - 18/09/2017</a:t>
            </a:r>
          </a:p>
        </p:txBody>
      </p:sp>
    </p:spTree>
    <p:extLst>
      <p:ext uri="{BB962C8B-B14F-4D97-AF65-F5344CB8AC3E}">
        <p14:creationId xmlns:p14="http://schemas.microsoft.com/office/powerpoint/2010/main" val="1110312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2017-09-19T07:36:11Z</dcterms:created>
  <dcterms:modified xsi:type="dcterms:W3CDTF">2017-09-19T07:36:39Z</dcterms:modified>
</cp:coreProperties>
</file>