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A26E5-6624-44C8-AA4D-CDE00E6E9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D71356-8E88-4E6B-A36A-5038117A5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893893"/>
              </p:ext>
            </p:extLst>
          </p:nvPr>
        </p:nvGraphicFramePr>
        <p:xfrm>
          <a:off x="457200" y="1731963"/>
          <a:ext cx="8229600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4419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91437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6114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(5), @alghanimhondakw (2), @CadillacKW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4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2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@m1_neuer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35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68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@xSHapHW8186rF2S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0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@tatmajj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49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@berrek10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0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@9al7_al3wad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98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@rayan7654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8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@fahadmosleh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80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0AAE1-36F3-418D-BCF1-EC2C034AA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11/09/2017 - 16/09/2017</a:t>
            </a:r>
          </a:p>
        </p:txBody>
      </p:sp>
    </p:spTree>
    <p:extLst>
      <p:ext uri="{BB962C8B-B14F-4D97-AF65-F5344CB8AC3E}">
        <p14:creationId xmlns:p14="http://schemas.microsoft.com/office/powerpoint/2010/main" val="204991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76FAA-77D0-4D81-AB57-3211F7E99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72A5F-A874-4113-BBCE-C63D30BE9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613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93981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48439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1483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0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@aqarkuwait82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2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6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@gsema122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5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@WNqiJhdia8ZyuEq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8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@fmkql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25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@Yyazeed1212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8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@7ur_kw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97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@m777mt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92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@MonsterReqibah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918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1FFA9-F686-4BB8-B6BF-2614D1C76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11/09/2017 - 16/09/2017</a:t>
            </a:r>
          </a:p>
        </p:txBody>
      </p:sp>
    </p:spTree>
    <p:extLst>
      <p:ext uri="{BB962C8B-B14F-4D97-AF65-F5344CB8AC3E}">
        <p14:creationId xmlns:p14="http://schemas.microsoft.com/office/powerpoint/2010/main" val="3643761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08E8-5470-45E8-A506-B8CBEBEB4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04BCC-985F-47AA-A899-D43006242C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389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041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32947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8706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23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@ap_stor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9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@kdz1980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0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46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@Engr_abuturki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8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@zas_zas_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161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DEB1E-089C-4BD6-82C3-BA37EC8C2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11/09/2017 - 16/09/2017</a:t>
            </a:r>
          </a:p>
        </p:txBody>
      </p:sp>
    </p:spTree>
    <p:extLst>
      <p:ext uri="{BB962C8B-B14F-4D97-AF65-F5344CB8AC3E}">
        <p14:creationId xmlns:p14="http://schemas.microsoft.com/office/powerpoint/2010/main" val="441384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2017-09-18T08:40:19Z</dcterms:created>
  <dcterms:modified xsi:type="dcterms:W3CDTF">2017-09-18T08:40:48Z</dcterms:modified>
</cp:coreProperties>
</file>