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955B3-0203-4DFA-AA1C-52BB50D02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C747AC-E261-4297-B8EB-7D78B6DAD0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4963171"/>
              </p:ext>
            </p:extLst>
          </p:nvPr>
        </p:nvGraphicFramePr>
        <p:xfrm>
          <a:off x="457200" y="1731963"/>
          <a:ext cx="8229600" cy="428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098326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511272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90301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816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(5), @alghanimhondakw (2), @CadillacKW (1),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476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@ahmadal3nzi81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92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@berrek10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366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@0579_6551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(2),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922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@tatmajj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53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@xSHapHW8186rF2S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497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@m1_neuer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261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@aqarkuwait82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174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@fahadmosleh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203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@rayan7654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25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C2BD0-13D8-47E4-A2C5-E7FC615DC4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11/09/2017 - 17/09/2017</a:t>
            </a:r>
          </a:p>
        </p:txBody>
      </p:sp>
    </p:spTree>
    <p:extLst>
      <p:ext uri="{BB962C8B-B14F-4D97-AF65-F5344CB8AC3E}">
        <p14:creationId xmlns:p14="http://schemas.microsoft.com/office/powerpoint/2010/main" val="3651095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DB4E3-AA6B-4A03-9859-50CF13613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EB2BF4-C3F4-4A18-A745-69DBA48E2A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8412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443672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749209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63549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39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@9al7_al3wad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420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@gsema122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338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895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@7ur_kw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536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010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@WNqiJhdia8ZyuEq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799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@m777mt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630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@MonsterReqibah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359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@7Qr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552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@Meemeekuwait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760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B9265-4B18-413F-8133-685A29F37A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11/09/2017 - 17/09/2017</a:t>
            </a:r>
          </a:p>
        </p:txBody>
      </p:sp>
    </p:spTree>
    <p:extLst>
      <p:ext uri="{BB962C8B-B14F-4D97-AF65-F5344CB8AC3E}">
        <p14:creationId xmlns:p14="http://schemas.microsoft.com/office/powerpoint/2010/main" val="3407973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EF433-E034-4F1C-95B9-7F029D67C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F64A79-BB4F-4B87-B00B-2336C97BAC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7319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602891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191033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58919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916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@Yyazeed1212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10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@afalsaleh_al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82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@zas_zas_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760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@ap_stor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82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@fmkql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7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BFF9E6-B37C-42F6-BEED-FCC8F7B196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11/09/2017 - 17/09/2017</a:t>
            </a:r>
          </a:p>
        </p:txBody>
      </p:sp>
    </p:spTree>
    <p:extLst>
      <p:ext uri="{BB962C8B-B14F-4D97-AF65-F5344CB8AC3E}">
        <p14:creationId xmlns:p14="http://schemas.microsoft.com/office/powerpoint/2010/main" val="13922585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2017-09-18T08:31:15Z</dcterms:created>
  <dcterms:modified xsi:type="dcterms:W3CDTF">2017-09-18T08:31:43Z</dcterms:modified>
</cp:coreProperties>
</file>