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89307-7F4B-4380-861B-9519D8718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DC875-E046-4ADC-A160-4372CFF68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84888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6432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230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8772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4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(43), @RefreshMFM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4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9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00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(26),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2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0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@ii_totoro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@a4_kii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6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6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@zahradashti1960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3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C8C48-1512-4BB4-ACFE-0647F8C97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2637137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4BF83-6367-4ADC-9019-C3D97688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DA909-44CF-45E6-9570-0C173FD63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84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4068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8478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81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1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@souadhatal1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7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(2),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7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(7),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6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@AbdulrazzakHala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5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@ssoolloo82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4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@dana_almutiri96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(10),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33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@dlal_1989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2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@tooota_amran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62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7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@Aya677Ayaxmx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764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B11D9-DFFB-4EAB-9FC1-DA8F61470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425910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3D292-9F23-4025-BD8C-4C52F71D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54538-9F1C-47AC-85E5-0857497A7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101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8353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62163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7608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@kaktoos57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84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@im_hebah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4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@halo_moshi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6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@ayahfarhat57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84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FA1F5-A2CD-4F61-80B1-C65E48265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3289347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2017-09-13T07:54:38Z</dcterms:created>
  <dcterms:modified xsi:type="dcterms:W3CDTF">2017-09-13T07:55:07Z</dcterms:modified>
</cp:coreProperties>
</file>