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E1FC2-B9E2-4451-AB88-AA33CC7A1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B11715-0938-46F1-B7CB-82687CE5D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916341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464439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72942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174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738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(573),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26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(45), @AlraiMediaGroup (48), @alqabas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48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(60), @AlraiMediaGroup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24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(52), @AlraiMediaGroup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(19), @AlraiMediaGroup (12), @alqabas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72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(41), @aljarida (1), @alqabas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947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(32), @aljarida (1), @alqabas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96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(60),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80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(28), @alqabas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57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(29), @alqabas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812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7A076-C5CF-4961-8328-A61A0072B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06/09/2017 - 12/09/2017</a:t>
            </a:r>
          </a:p>
        </p:txBody>
      </p:sp>
    </p:spTree>
    <p:extLst>
      <p:ext uri="{BB962C8B-B14F-4D97-AF65-F5344CB8AC3E}">
        <p14:creationId xmlns:p14="http://schemas.microsoft.com/office/powerpoint/2010/main" val="325577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DC056-9587-424D-9387-A20A7AC9B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0AFED8-A60C-44C2-9ECD-2CF3DBA08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739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99150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94283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4182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66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(17), @alqabas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86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(10), @aljarida (10), @alqabas (10),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47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2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@kk38q88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74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@wwa__500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(24), @aljarida (1), @alqabas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9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81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@MaryamPisces78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(3), @alqabas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7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@amertweet15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(11), @alqabas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87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@x_y65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72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@ehabetify901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38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4F16E-1A17-4B4E-BE2F-5F9327902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06/09/2017 - 12/09/2017</a:t>
            </a:r>
          </a:p>
        </p:txBody>
      </p:sp>
    </p:spTree>
    <p:extLst>
      <p:ext uri="{BB962C8B-B14F-4D97-AF65-F5344CB8AC3E}">
        <p14:creationId xmlns:p14="http://schemas.microsoft.com/office/powerpoint/2010/main" val="82092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36DF2-F6CB-44AE-A856-C9482589F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C2EF5F-EF9B-408C-AB3E-6132F95B59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391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439953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653657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8707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52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@Hnts11114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(16), @aljarida (1),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67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(7), @alqabas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94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@smok4444smok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(14), @aljarida (2),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88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@lEUUJRbvBcyn7Wo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92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(12), @alqabas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971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5E18F-9A72-4F61-9B63-61B521FC8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06/09/2017 - 12/09/2017</a:t>
            </a:r>
          </a:p>
        </p:txBody>
      </p:sp>
    </p:spTree>
    <p:extLst>
      <p:ext uri="{BB962C8B-B14F-4D97-AF65-F5344CB8AC3E}">
        <p14:creationId xmlns:p14="http://schemas.microsoft.com/office/powerpoint/2010/main" val="2534145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2017-09-13T07:12:12Z</dcterms:created>
  <dcterms:modified xsi:type="dcterms:W3CDTF">2017-09-13T07:12:41Z</dcterms:modified>
</cp:coreProperties>
</file>