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D09BD-1FD0-45DB-8F9E-36F41390D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366B16-2A14-4982-BC1B-B07F34B510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33028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82621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8750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8352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15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2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@sl_amg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39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@alilkomailee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05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@rania15067937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86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@mbrkdwd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5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@m999said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92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3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@QririAl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43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@faisalw76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782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A918A-22CD-477B-A75A-860A47F24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05/09/2017 - 11/09/2017</a:t>
            </a:r>
          </a:p>
        </p:txBody>
      </p:sp>
    </p:spTree>
    <p:extLst>
      <p:ext uri="{BB962C8B-B14F-4D97-AF65-F5344CB8AC3E}">
        <p14:creationId xmlns:p14="http://schemas.microsoft.com/office/powerpoint/2010/main" val="328519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1ECE-EAE0-4800-BCD6-C4FB517EC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401EC-D908-4FAF-ABDF-C6E65F4811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426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573798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014988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560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64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@bojassem73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58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@Frah_54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68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26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(3),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35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@FysalSHIM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42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@Br7i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(4),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58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@hilal_9000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56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@rain_22222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2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@qu_rv85d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11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@sahel_aljnini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11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CDAC3-78D9-434A-8DB5-662114295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05/09/2017 - 11/09/2017</a:t>
            </a:r>
          </a:p>
        </p:txBody>
      </p:sp>
    </p:spTree>
    <p:extLst>
      <p:ext uri="{BB962C8B-B14F-4D97-AF65-F5344CB8AC3E}">
        <p14:creationId xmlns:p14="http://schemas.microsoft.com/office/powerpoint/2010/main" val="2172093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AC50A-71FB-485D-8503-E13AE0EA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D83932-6E07-4C8C-B8DB-1DEE91CBE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542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95653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26648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77646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49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@best7474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38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@abo_aneess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3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34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@Sa_s3309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80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@e_bmx66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07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4C072-8E96-4195-9476-9FB0AC8EFA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05/09/2017 - 11/09/2017</a:t>
            </a:r>
          </a:p>
        </p:txBody>
      </p:sp>
    </p:spTree>
    <p:extLst>
      <p:ext uri="{BB962C8B-B14F-4D97-AF65-F5344CB8AC3E}">
        <p14:creationId xmlns:p14="http://schemas.microsoft.com/office/powerpoint/2010/main" val="1286846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2017-09-12T08:30:22Z</dcterms:created>
  <dcterms:modified xsi:type="dcterms:W3CDTF">2017-09-12T08:30:51Z</dcterms:modified>
</cp:coreProperties>
</file>