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FDCB-77D1-48E2-A6D1-814F429C9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19E7E-F218-4981-B27C-FA669D29C8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384849"/>
              </p:ext>
            </p:extLst>
          </p:nvPr>
        </p:nvGraphicFramePr>
        <p:xfrm>
          <a:off x="457200" y="1731963"/>
          <a:ext cx="8188452" cy="153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012564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112887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705371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03050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014100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0759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632204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19680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761101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6256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1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vivatelecom (VIVA Kuwait)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32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ooredookuwait (Ooredoo Kuwait)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24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zainkuwait (Zain Kuwait)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3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8BDB0-7878-4FA0-A44D-7E5F8C650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05/09/2017 - 11/09/2017</a:t>
            </a:r>
          </a:p>
        </p:txBody>
      </p:sp>
    </p:spTree>
    <p:extLst>
      <p:ext uri="{BB962C8B-B14F-4D97-AF65-F5344CB8AC3E}">
        <p14:creationId xmlns:p14="http://schemas.microsoft.com/office/powerpoint/2010/main" val="1170870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2017-09-12T08:03:21Z</dcterms:created>
  <dcterms:modified xsi:type="dcterms:W3CDTF">2017-09-12T08:03:30Z</dcterms:modified>
</cp:coreProperties>
</file>