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C0CDB-42AF-4BB1-B1D9-58039EEB5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ED9AA-2A39-46FA-8457-6C2E8BF09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568527"/>
              </p:ext>
            </p:extLst>
          </p:nvPr>
        </p:nvGraphicFramePr>
        <p:xfrm>
          <a:off x="457200" y="1731963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889254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53575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7333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34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@Ghareb_fe_w6ani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(4), @Gulf_Bank (4), @Bankboubyan (4), @Abk_kuwait (4),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81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83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@abc_1770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3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@abo_abdullah_fa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(3), @Bankboubyan (3), @Abk_kuwait (3),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57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@fit_3sale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(3), @Bankboubyan (3), @Abk_kuwait (3),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35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02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@Al3jmiFawaz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80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@alrwysan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82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@Lawyerr_aa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29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9152B-F142-4C47-9043-5E3F03775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05/09/2017 - 11/09/2017</a:t>
            </a:r>
          </a:p>
        </p:txBody>
      </p:sp>
    </p:spTree>
    <p:extLst>
      <p:ext uri="{BB962C8B-B14F-4D97-AF65-F5344CB8AC3E}">
        <p14:creationId xmlns:p14="http://schemas.microsoft.com/office/powerpoint/2010/main" val="273491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FDEF3-0A0C-4983-96C7-1E5BF1848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2EC47E-A82E-479D-A581-81542F9CA9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3024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40808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1155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896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7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51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@algl123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79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@rania15067937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1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@fa1ma505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3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@naasaaer123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80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@naif_altiman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73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91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@Yousef147920212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81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@nu_bda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4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@fahadalnajde36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0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F55E6-F92E-4453-A776-481C9C2FA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05/09/2017 - 11/09/2017</a:t>
            </a:r>
          </a:p>
        </p:txBody>
      </p:sp>
    </p:spTree>
    <p:extLst>
      <p:ext uri="{BB962C8B-B14F-4D97-AF65-F5344CB8AC3E}">
        <p14:creationId xmlns:p14="http://schemas.microsoft.com/office/powerpoint/2010/main" val="1472538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5BB36-28B2-4CFE-B7A8-B7B5D0B9E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48AFB-BEA3-40A2-8DDB-91876515BE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932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87723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290601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3670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0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@abe2230111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8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@6washco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7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@technol52690836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80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@mas420004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14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@j_google_j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3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@alrahman69694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509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A351C-4E6E-49FE-BDE2-AD1241746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05/09/2017 - 11/09/2017</a:t>
            </a:r>
          </a:p>
        </p:txBody>
      </p:sp>
    </p:spTree>
    <p:extLst>
      <p:ext uri="{BB962C8B-B14F-4D97-AF65-F5344CB8AC3E}">
        <p14:creationId xmlns:p14="http://schemas.microsoft.com/office/powerpoint/2010/main" val="31042762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2017-09-12T07:24:59Z</dcterms:created>
  <dcterms:modified xsi:type="dcterms:W3CDTF">2017-09-12T07:25:28Z</dcterms:modified>
</cp:coreProperties>
</file>