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24571-1117-4E3B-A7C7-0332F5E2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6B29E-A4C7-4DE3-85A0-6B9DE279E7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043411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01683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06057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2524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91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76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(2), @alghanimhondakw (1), 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76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@abo_hameny_q8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4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87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7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@hamedm77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38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@ENG_BO3ZOOZ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0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76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@Aaltami40201318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4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044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237D3-86C1-49F3-86C8-DE72D4446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04/09/2017 - 10/09/2017</a:t>
            </a:r>
          </a:p>
        </p:txBody>
      </p:sp>
    </p:spTree>
    <p:extLst>
      <p:ext uri="{BB962C8B-B14F-4D97-AF65-F5344CB8AC3E}">
        <p14:creationId xmlns:p14="http://schemas.microsoft.com/office/powerpoint/2010/main" val="3051237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FB66A-B9EC-4251-B4C2-5FCAFB7D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D1A25-636A-4944-BC14-96C051283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456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52444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48233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99369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0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@noorarjed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64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@nasser_ALHELFI1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5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@refat_r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6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@masterfree822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29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@alazwmi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8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513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@_sha72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88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@alamri7179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2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@violin1000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1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@amrkhpop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80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1B8EA-3FAC-43AB-9DDB-D08B5D9E7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04/09/2017 - 10/09/2017</a:t>
            </a:r>
          </a:p>
        </p:txBody>
      </p:sp>
    </p:spTree>
    <p:extLst>
      <p:ext uri="{BB962C8B-B14F-4D97-AF65-F5344CB8AC3E}">
        <p14:creationId xmlns:p14="http://schemas.microsoft.com/office/powerpoint/2010/main" val="382656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12A9-240C-45D5-8706-E4500C664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D03BB-CD81-43E6-B115-FB6E12EE5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831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79139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02003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4462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13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@kbu7aimed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97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@dustpsaa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69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@a_sahar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4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@abdulla1420h1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12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@874Barikan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420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D7805-5188-4C7D-A087-ED61CD9E8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04/09/2017 - 10/09/2017</a:t>
            </a:r>
          </a:p>
        </p:txBody>
      </p:sp>
    </p:spTree>
    <p:extLst>
      <p:ext uri="{BB962C8B-B14F-4D97-AF65-F5344CB8AC3E}">
        <p14:creationId xmlns:p14="http://schemas.microsoft.com/office/powerpoint/2010/main" val="3595797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2017-09-11T08:30:13Z</dcterms:created>
  <dcterms:modified xsi:type="dcterms:W3CDTF">2017-09-11T08:30:41Z</dcterms:modified>
</cp:coreProperties>
</file>