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000B1-087D-4642-9E00-65982891A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2B9CF-AE92-4BD7-AE66-6064531D2B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73272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345680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401660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1319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24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(79),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9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16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(41),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9608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@maryamchii26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9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46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6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2526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@zahradashti1960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57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@dlal_1989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(15),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3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(12),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30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A5E16-9081-4DE0-B8E2-C1954417E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846680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7A42E-9996-4336-B549-786101A51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1E8D3D-C40E-4346-A4A1-44AF0EA6C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82768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08671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450717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4369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80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@Bts_23__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10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31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@hebalojytaj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47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450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51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27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@Bird_gr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@RefreshMFM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44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@3esaal36ar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0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436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@inoora_n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544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D2BD3-CEF5-4428-8CFE-CBA02358A9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846195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F241C-EB0F-4946-8A8F-9F9A4CB8B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6A698-94A6-4107-BB30-1B146E346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3297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80586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81847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3090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1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@Muna95785Ahmed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43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@FalahUiraqi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853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5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@nassifyh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(6),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344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@mbahbahanii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715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0AF18-9C90-4399-9579-7A1F9EE21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30/08/2017 - 05/09/2017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5293803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2017-09-06T08:10:21Z</dcterms:created>
  <dcterms:modified xsi:type="dcterms:W3CDTF">2017-09-06T08:10:50Z</dcterms:modified>
</cp:coreProperties>
</file>