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5C501-2DA8-4706-92D2-E2CD062F6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DC1D5-AF24-4EDF-A6DB-A2570E689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547907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82192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4331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349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44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40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(80), @AlraiMediaGroup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82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(110),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03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(36), @alqabas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24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@tarik_bakri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(88),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43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(34), @AlraiMediaGroup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92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@wahidaalihaider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(44), @aljarida (2),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2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@as84as84a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33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22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(14), @alqabas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956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7D2D6-9C4B-4DBF-B263-6193F1EE3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138979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211E-CB3C-4473-A36B-69F598F2C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CEA9D-9CA8-4AD2-BA02-51C8D74EA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686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532360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064061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5436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80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(23),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48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00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28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@hkcqJFZZ5lEENoN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23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@AbuBumshell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@aljarida (5), @alqabas (15),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46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(22), @alqabas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2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@wwa__500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(9), @aljarida (11),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53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(8),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65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(4),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68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(13), @aljarida (3),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83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268BF-9D41-40C2-ACC7-9F8AD57F7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377393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5C9D9-C0E8-4B3A-AF2E-375C084F9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0D4D4-5A6D-4859-98B4-D8DF9CB7A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72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63341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87444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4864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8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@a_almutairi_00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8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@NKHALIDQ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75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@amanenatwdena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35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@s_alkhalaf_70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(3),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85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(15),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619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394C8-A0B0-42B3-BEB1-E11FC963E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170192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2017-09-06T07:23:11Z</dcterms:created>
  <dcterms:modified xsi:type="dcterms:W3CDTF">2017-09-06T07:23:40Z</dcterms:modified>
</cp:coreProperties>
</file>