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777C2-7274-47F2-855E-9185437EC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650BC8-5EFD-44A4-9CCE-C79E823E7B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4658505"/>
              </p:ext>
            </p:extLst>
          </p:nvPr>
        </p:nvGraphicFramePr>
        <p:xfrm>
          <a:off x="457200" y="1731963"/>
          <a:ext cx="8229600" cy="421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8583051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91272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50256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02323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01659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23074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56409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76346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02599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89691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53010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77379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5560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التلفزيون العربي -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Alaraby 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1781369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41.7171%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20.2781%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56.9400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853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Orient Onair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1125019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3.8758%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13.6213%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16.3756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465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أورينت للأعمال الإنسانية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1.4757%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2.0114%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3.4682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843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Tele Orient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14.8764%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24.2768%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25.6409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068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Orient Kurdi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3.6151%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3.6295%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6.3486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501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Orient News 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96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AlArabiya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العربية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1566890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30234075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3.5221%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21.3211%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19.6298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463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Aan Arabic Television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تلفزيون الآن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798284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13542864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1.8232%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-10954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4.5736%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17.1150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140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Orient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4939569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1.3077%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-13532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2.9334%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11.2796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3861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53A5E8-4ED0-425B-BDD5-C95F73B501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01/08/2017 - 31/08/2017</a:t>
            </a:r>
          </a:p>
        </p:txBody>
      </p:sp>
    </p:spTree>
    <p:extLst>
      <p:ext uri="{BB962C8B-B14F-4D97-AF65-F5344CB8AC3E}">
        <p14:creationId xmlns:p14="http://schemas.microsoft.com/office/powerpoint/2010/main" val="2768471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6577B-58CF-44EE-B257-839DFCFED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818BAC-6210-4694-A4CF-BFC8F84B51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56842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5542663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10634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94669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1141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50435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49611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26014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92823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89112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53793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88775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00232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485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سكاي نيوز عربية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4028439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2.2179%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8.6521%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11.5324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807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Jazeera Arabic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الجزيرة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1537148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13657297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1.8270%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8.7653%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8.9572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5623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802324-6263-4D3E-BD38-588535F5C4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01/08/2017 - 31/08/2017</a:t>
            </a:r>
          </a:p>
        </p:txBody>
      </p:sp>
    </p:spTree>
    <p:extLst>
      <p:ext uri="{BB962C8B-B14F-4D97-AF65-F5344CB8AC3E}">
        <p14:creationId xmlns:p14="http://schemas.microsoft.com/office/powerpoint/2010/main" val="23416041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236</Words>
  <Application>Microsoft Office PowerPoint</Application>
  <PresentationFormat>On-screen Show (4:3)</PresentationFormat>
  <Paragraphs>160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Youtube Key Metrics Table - 1 of 2</vt:lpstr>
      <vt:lpstr>Youtube Key Metrics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Key Metrics Table - 1 of 2</dc:title>
  <dc:creator>Administrator</dc:creator>
  <cp:lastModifiedBy>Administrator</cp:lastModifiedBy>
  <cp:revision>1</cp:revision>
  <dcterms:created xsi:type="dcterms:W3CDTF">2017-09-05T12:38:19Z</dcterms:created>
  <dcterms:modified xsi:type="dcterms:W3CDTF">2017-09-05T12:39:27Z</dcterms:modified>
</cp:coreProperties>
</file>