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3C5D5-E232-416E-A60B-C7CB9091A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069123-AB02-443A-A388-D0395A91AE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6737352"/>
              </p:ext>
            </p:extLst>
          </p:nvPr>
        </p:nvGraphicFramePr>
        <p:xfrm>
          <a:off x="457200" y="1731963"/>
          <a:ext cx="8229600" cy="415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9198840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2511971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921742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6161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@hamadeenk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5807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@fmkql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(27), @ZainKuwait (2), @VIVAtelecom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905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@WeatherKuwait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(10), @ZainKuwait (6), @VIVAtelecom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885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@Q8XK8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129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@a7medal3azmi777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38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@iphone_81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(1), @VIVAtelecom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69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@HamaniALH_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8813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@hassan_shamali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9378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@qwe11lk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706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@Sa_s3309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(11), @ZainKuwait (1), @VIVAtelecom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12656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6E5C98-D7BD-4B29-A7A8-F5B778C2C9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29/08/2017 - 04/09/2017</a:t>
            </a:r>
          </a:p>
        </p:txBody>
      </p:sp>
    </p:spTree>
    <p:extLst>
      <p:ext uri="{BB962C8B-B14F-4D97-AF65-F5344CB8AC3E}">
        <p14:creationId xmlns:p14="http://schemas.microsoft.com/office/powerpoint/2010/main" val="958584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380AE-ECCF-4E00-A6D8-75260274A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AB9A51-326D-4F93-B083-FFCE35B574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74425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1257641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1684413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78923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2855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@m_66alhussini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7749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@Fahad_Alodhaila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(4), @ZainKuwait (3), @VIVAtelecom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2269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@_AlSHRF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964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@vip_hj1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834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@alilkomailee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109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@ii0iic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707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@GmailRawa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(9), @ZainKuwait (1), @VIVAtelecom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493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@kaled_al7rbe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314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2660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@buHassanmohandi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799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6C7629-7B53-417A-97DD-80EFFBE3EC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29/08/2017 - 04/09/2017</a:t>
            </a:r>
          </a:p>
        </p:txBody>
      </p:sp>
    </p:spTree>
    <p:extLst>
      <p:ext uri="{BB962C8B-B14F-4D97-AF65-F5344CB8AC3E}">
        <p14:creationId xmlns:p14="http://schemas.microsoft.com/office/powerpoint/2010/main" val="544591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0117E-7830-4A67-9B2B-31C946172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F42B7D-09BB-4074-99F8-F4F25811F4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56512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8759372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5366801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745826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734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@quwuei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0287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@hrm_q8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731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@sarahalnomas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139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@j06__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233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@zajjm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01420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E5CDAD-A0A4-47E1-832B-775A6CFCBE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29/08/2017 - 04/09/2017</a:t>
            </a:r>
          </a:p>
        </p:txBody>
      </p:sp>
    </p:spTree>
    <p:extLst>
      <p:ext uri="{BB962C8B-B14F-4D97-AF65-F5344CB8AC3E}">
        <p14:creationId xmlns:p14="http://schemas.microsoft.com/office/powerpoint/2010/main" val="4075220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315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2017-09-05T08:34:11Z</dcterms:created>
  <dcterms:modified xsi:type="dcterms:W3CDTF">2017-09-05T08:34:40Z</dcterms:modified>
</cp:coreProperties>
</file>