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33A7C1-7ADC-4BB2-B92D-59C549C53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6D6BC0D-A527-4AC2-99ED-334BDE6C4B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27803322"/>
              </p:ext>
            </p:extLst>
          </p:nvPr>
        </p:nvGraphicFramePr>
        <p:xfrm>
          <a:off x="457200" y="1731963"/>
          <a:ext cx="8229600" cy="406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46585868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14532225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7339468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9564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@AHN_q8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(34)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7705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@abc_1770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(29)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932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@tajerBintajer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2338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@a_alawadhi90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5529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@Sniper12z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(5), @Bankboubyan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7740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@AtyabAshatti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0434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@_lala_12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@ALTijariCBK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2595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@Q8BoFaHaD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(2), @NBKPage (2), @Gulf_Bank (2), @Bankboubyan (2), @Abk_kuwait (2), @BurganBankGroup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951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@KWFREE121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(2), @NBKPage (2), @Gulf_Bank (2), @Bankboubyan (2), @Abk_kuwait (2), @BurganBankGroup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1405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0A3083-AE95-42CB-B5BD-240B9CE526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29/08/2017 - 04/09/2017</a:t>
            </a:r>
          </a:p>
        </p:txBody>
      </p:sp>
    </p:spTree>
    <p:extLst>
      <p:ext uri="{BB962C8B-B14F-4D97-AF65-F5344CB8AC3E}">
        <p14:creationId xmlns:p14="http://schemas.microsoft.com/office/powerpoint/2010/main" val="35625385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B95B47-A012-4027-BFDC-2C165FA42A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B0AB8B9-6B28-41E3-8AD3-8637F5B1CB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594287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18569055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16459524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5126148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8790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@KnQzm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(2), @NBKPage (2), @Gulf_Bank (2), @Bankboubyan (2), @Abk_kuwait (2), @BurganBankGroup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644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@Bent_Marzouq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(2), @NBKPage (2), @Gulf_Bank (2), @Bankboubyan (2), @Abk_kuwait (2), @BurganBankGroup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7994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@falsallal79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(2), @NBKPage (2), @Gulf_Bank (2), @Bankboubyan (2), @Abk_kuwait (2), @BurganBankGroup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64148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@basma5762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0511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@taimoorlank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(4), @Gulf_Bank (3), @ALTijariCBK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5415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@wgk1960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@Gulf_Bank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8229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@alMo5taR_q8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@ALTijariCBK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2068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@falkulaib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11475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@jamal39_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47722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C41488-9BE5-4481-A9C5-6B79CDC46C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29/08/2017 - 04/09/2017</a:t>
            </a:r>
          </a:p>
        </p:txBody>
      </p:sp>
    </p:spTree>
    <p:extLst>
      <p:ext uri="{BB962C8B-B14F-4D97-AF65-F5344CB8AC3E}">
        <p14:creationId xmlns:p14="http://schemas.microsoft.com/office/powerpoint/2010/main" val="17969467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B2C92F-4071-485C-836D-A779FA9FFA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840FBD3-58F0-4EB6-B8B3-02EDD931004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906725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38307761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13563391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0157864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4674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@oIMehrZA7AzVTk3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99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@Saad_ALMohteb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(3), @Bankboubyan (2), @warbabank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6613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@a7d_allah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8428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@o1m9a8r3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(3), @Bankboubyan (2), @warbabank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4073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@tomohy0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3875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@twit_lacoste82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6284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@mithraoffspring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(1), @NBKPage (2), @Gulf_Bank (1), @Bankboubyan (1), @Abk_kuwait (1), @BurganBankGroup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14319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6232D7-5EF1-4F56-B944-59DD77AF07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29/08/2017 - 04/09/2017</a:t>
            </a:r>
          </a:p>
        </p:txBody>
      </p:sp>
    </p:spTree>
    <p:extLst>
      <p:ext uri="{BB962C8B-B14F-4D97-AF65-F5344CB8AC3E}">
        <p14:creationId xmlns:p14="http://schemas.microsoft.com/office/powerpoint/2010/main" val="323014436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474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2017-09-05T07:30:36Z</dcterms:created>
  <dcterms:modified xsi:type="dcterms:W3CDTF">2017-09-05T07:31:05Z</dcterms:modified>
</cp:coreProperties>
</file>