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@alrabiafm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1/8/2017</c:v>
                </c:pt>
                <c:pt idx="1">
                  <c:v>2/8/2017</c:v>
                </c:pt>
                <c:pt idx="2">
                  <c:v>3/8/2017</c:v>
                </c:pt>
                <c:pt idx="3">
                  <c:v>4/8/2017</c:v>
                </c:pt>
                <c:pt idx="4">
                  <c:v>5/8/2017</c:v>
                </c:pt>
                <c:pt idx="5">
                  <c:v>6/8/2017</c:v>
                </c:pt>
                <c:pt idx="6">
                  <c:v>7/8/2017</c:v>
                </c:pt>
                <c:pt idx="7">
                  <c:v>8/8/2017</c:v>
                </c:pt>
                <c:pt idx="8">
                  <c:v>9/8/2017</c:v>
                </c:pt>
                <c:pt idx="9">
                  <c:v>10/8/2017</c:v>
                </c:pt>
                <c:pt idx="10">
                  <c:v>11/8/2017</c:v>
                </c:pt>
                <c:pt idx="11">
                  <c:v>12/8/2017</c:v>
                </c:pt>
                <c:pt idx="12">
                  <c:v>13/08/2017</c:v>
                </c:pt>
                <c:pt idx="13">
                  <c:v>14/08/2017</c:v>
                </c:pt>
                <c:pt idx="14">
                  <c:v>15/08/2017</c:v>
                </c:pt>
                <c:pt idx="15">
                  <c:v>16/08/2017</c:v>
                </c:pt>
                <c:pt idx="16">
                  <c:v>17/08/2017</c:v>
                </c:pt>
                <c:pt idx="17">
                  <c:v>18/08/2017</c:v>
                </c:pt>
                <c:pt idx="18">
                  <c:v>19/08/2017</c:v>
                </c:pt>
                <c:pt idx="19">
                  <c:v>20/08/2017</c:v>
                </c:pt>
                <c:pt idx="20">
                  <c:v>21/08/2017</c:v>
                </c:pt>
                <c:pt idx="21">
                  <c:v>22/08/2017</c:v>
                </c:pt>
                <c:pt idx="22">
                  <c:v>23/08/2017</c:v>
                </c:pt>
                <c:pt idx="23">
                  <c:v>24/08/2017</c:v>
                </c:pt>
                <c:pt idx="24">
                  <c:v>25/08/2017</c:v>
                </c:pt>
                <c:pt idx="25">
                  <c:v>26/08/2017</c:v>
                </c:pt>
                <c:pt idx="26">
                  <c:v>27/08/2017</c:v>
                </c:pt>
                <c:pt idx="27">
                  <c:v>28/08/2017</c:v>
                </c:pt>
                <c:pt idx="28">
                  <c:v>29/08/2017</c:v>
                </c:pt>
                <c:pt idx="29">
                  <c:v>30/08/2017</c:v>
                </c:pt>
                <c:pt idx="30">
                  <c:v>31/08/2017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14</c:v>
                </c:pt>
                <c:pt idx="25">
                  <c:v>0</c:v>
                </c:pt>
                <c:pt idx="26">
                  <c:v>3</c:v>
                </c:pt>
                <c:pt idx="27">
                  <c:v>4</c:v>
                </c:pt>
                <c:pt idx="28">
                  <c:v>1</c:v>
                </c:pt>
                <c:pt idx="29">
                  <c:v>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42-4F53-AF49-F8591022DB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@Alarabiya99FM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1/8/2017</c:v>
                </c:pt>
                <c:pt idx="1">
                  <c:v>2/8/2017</c:v>
                </c:pt>
                <c:pt idx="2">
                  <c:v>3/8/2017</c:v>
                </c:pt>
                <c:pt idx="3">
                  <c:v>4/8/2017</c:v>
                </c:pt>
                <c:pt idx="4">
                  <c:v>5/8/2017</c:v>
                </c:pt>
                <c:pt idx="5">
                  <c:v>6/8/2017</c:v>
                </c:pt>
                <c:pt idx="6">
                  <c:v>7/8/2017</c:v>
                </c:pt>
                <c:pt idx="7">
                  <c:v>8/8/2017</c:v>
                </c:pt>
                <c:pt idx="8">
                  <c:v>9/8/2017</c:v>
                </c:pt>
                <c:pt idx="9">
                  <c:v>10/8/2017</c:v>
                </c:pt>
                <c:pt idx="10">
                  <c:v>11/8/2017</c:v>
                </c:pt>
                <c:pt idx="11">
                  <c:v>12/8/2017</c:v>
                </c:pt>
                <c:pt idx="12">
                  <c:v>13/08/2017</c:v>
                </c:pt>
                <c:pt idx="13">
                  <c:v>14/08/2017</c:v>
                </c:pt>
                <c:pt idx="14">
                  <c:v>15/08/2017</c:v>
                </c:pt>
                <c:pt idx="15">
                  <c:v>16/08/2017</c:v>
                </c:pt>
                <c:pt idx="16">
                  <c:v>17/08/2017</c:v>
                </c:pt>
                <c:pt idx="17">
                  <c:v>18/08/2017</c:v>
                </c:pt>
                <c:pt idx="18">
                  <c:v>19/08/2017</c:v>
                </c:pt>
                <c:pt idx="19">
                  <c:v>20/08/2017</c:v>
                </c:pt>
                <c:pt idx="20">
                  <c:v>21/08/2017</c:v>
                </c:pt>
                <c:pt idx="21">
                  <c:v>22/08/2017</c:v>
                </c:pt>
                <c:pt idx="22">
                  <c:v>23/08/2017</c:v>
                </c:pt>
                <c:pt idx="23">
                  <c:v>24/08/2017</c:v>
                </c:pt>
                <c:pt idx="24">
                  <c:v>25/08/2017</c:v>
                </c:pt>
                <c:pt idx="25">
                  <c:v>26/08/2017</c:v>
                </c:pt>
                <c:pt idx="26">
                  <c:v>27/08/2017</c:v>
                </c:pt>
                <c:pt idx="27">
                  <c:v>28/08/2017</c:v>
                </c:pt>
                <c:pt idx="28">
                  <c:v>29/08/2017</c:v>
                </c:pt>
                <c:pt idx="29">
                  <c:v>30/08/2017</c:v>
                </c:pt>
                <c:pt idx="30">
                  <c:v>31/08/2017</c:v>
                </c:pt>
              </c:strCache>
            </c: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1</c:v>
                </c:pt>
                <c:pt idx="29">
                  <c:v>0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42-4F53-AF49-F8591022DB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@Emaratfm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1/8/2017</c:v>
                </c:pt>
                <c:pt idx="1">
                  <c:v>2/8/2017</c:v>
                </c:pt>
                <c:pt idx="2">
                  <c:v>3/8/2017</c:v>
                </c:pt>
                <c:pt idx="3">
                  <c:v>4/8/2017</c:v>
                </c:pt>
                <c:pt idx="4">
                  <c:v>5/8/2017</c:v>
                </c:pt>
                <c:pt idx="5">
                  <c:v>6/8/2017</c:v>
                </c:pt>
                <c:pt idx="6">
                  <c:v>7/8/2017</c:v>
                </c:pt>
                <c:pt idx="7">
                  <c:v>8/8/2017</c:v>
                </c:pt>
                <c:pt idx="8">
                  <c:v>9/8/2017</c:v>
                </c:pt>
                <c:pt idx="9">
                  <c:v>10/8/2017</c:v>
                </c:pt>
                <c:pt idx="10">
                  <c:v>11/8/2017</c:v>
                </c:pt>
                <c:pt idx="11">
                  <c:v>12/8/2017</c:v>
                </c:pt>
                <c:pt idx="12">
                  <c:v>13/08/2017</c:v>
                </c:pt>
                <c:pt idx="13">
                  <c:v>14/08/2017</c:v>
                </c:pt>
                <c:pt idx="14">
                  <c:v>15/08/2017</c:v>
                </c:pt>
                <c:pt idx="15">
                  <c:v>16/08/2017</c:v>
                </c:pt>
                <c:pt idx="16">
                  <c:v>17/08/2017</c:v>
                </c:pt>
                <c:pt idx="17">
                  <c:v>18/08/2017</c:v>
                </c:pt>
                <c:pt idx="18">
                  <c:v>19/08/2017</c:v>
                </c:pt>
                <c:pt idx="19">
                  <c:v>20/08/2017</c:v>
                </c:pt>
                <c:pt idx="20">
                  <c:v>21/08/2017</c:v>
                </c:pt>
                <c:pt idx="21">
                  <c:v>22/08/2017</c:v>
                </c:pt>
                <c:pt idx="22">
                  <c:v>23/08/2017</c:v>
                </c:pt>
                <c:pt idx="23">
                  <c:v>24/08/2017</c:v>
                </c:pt>
                <c:pt idx="24">
                  <c:v>25/08/2017</c:v>
                </c:pt>
                <c:pt idx="25">
                  <c:v>26/08/2017</c:v>
                </c:pt>
                <c:pt idx="26">
                  <c:v>27/08/2017</c:v>
                </c:pt>
                <c:pt idx="27">
                  <c:v>28/08/2017</c:v>
                </c:pt>
                <c:pt idx="28">
                  <c:v>29/08/2017</c:v>
                </c:pt>
                <c:pt idx="29">
                  <c:v>30/08/2017</c:v>
                </c:pt>
                <c:pt idx="30">
                  <c:v>31/08/2017</c:v>
                </c:pt>
              </c:strCache>
            </c:str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</c:v>
                </c:pt>
                <c:pt idx="1">
                  <c:v>10</c:v>
                </c:pt>
                <c:pt idx="2">
                  <c:v>11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7</c:v>
                </c:pt>
                <c:pt idx="9">
                  <c:v>7</c:v>
                </c:pt>
                <c:pt idx="10">
                  <c:v>0</c:v>
                </c:pt>
                <c:pt idx="11">
                  <c:v>0</c:v>
                </c:pt>
                <c:pt idx="12">
                  <c:v>6</c:v>
                </c:pt>
                <c:pt idx="13">
                  <c:v>5</c:v>
                </c:pt>
                <c:pt idx="14">
                  <c:v>10</c:v>
                </c:pt>
                <c:pt idx="15">
                  <c:v>9</c:v>
                </c:pt>
                <c:pt idx="16">
                  <c:v>8</c:v>
                </c:pt>
                <c:pt idx="17">
                  <c:v>0</c:v>
                </c:pt>
                <c:pt idx="18">
                  <c:v>0</c:v>
                </c:pt>
                <c:pt idx="19">
                  <c:v>7</c:v>
                </c:pt>
                <c:pt idx="20">
                  <c:v>7</c:v>
                </c:pt>
                <c:pt idx="21">
                  <c:v>7</c:v>
                </c:pt>
                <c:pt idx="22">
                  <c:v>8</c:v>
                </c:pt>
                <c:pt idx="23">
                  <c:v>8</c:v>
                </c:pt>
                <c:pt idx="24">
                  <c:v>0</c:v>
                </c:pt>
                <c:pt idx="25">
                  <c:v>0</c:v>
                </c:pt>
                <c:pt idx="26">
                  <c:v>7</c:v>
                </c:pt>
                <c:pt idx="27">
                  <c:v>7</c:v>
                </c:pt>
                <c:pt idx="28">
                  <c:v>8</c:v>
                </c:pt>
                <c:pt idx="29">
                  <c:v>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42-4F53-AF49-F8591022D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566608"/>
        <c:axId val="226180176"/>
      </c:lineChart>
      <c:catAx>
        <c:axId val="23056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180176"/>
        <c:crosses val="autoZero"/>
        <c:auto val="1"/>
        <c:lblAlgn val="ctr"/>
        <c:lblOffset val="100"/>
        <c:noMultiLvlLbl val="0"/>
      </c:catAx>
      <c:valAx>
        <c:axId val="22618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6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B01A4-BA1D-4BAC-95F5-A8D8AA1B6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4308EA-894E-46CF-A3EA-8F937E829A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8168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23015-E503-4F48-B11E-23322A5FE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01/08/2017 - 31/08/2017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57533-8B2C-4ECB-A999-6A4E53CE8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768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Tweets Change</dc:title>
  <dc:creator>Administrator</dc:creator>
  <cp:lastModifiedBy>Administrator</cp:lastModifiedBy>
  <cp:revision>1</cp:revision>
  <dcterms:created xsi:type="dcterms:W3CDTF">2017-09-04T11:08:50Z</dcterms:created>
  <dcterms:modified xsi:type="dcterms:W3CDTF">2017-09-04T11:08:56Z</dcterms:modified>
</cp:coreProperties>
</file>