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3048D-7F63-4B29-A6D3-BB6AF046C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BBADC3-2CB6-42D1-B84D-4BD09995F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3631066"/>
              </p:ext>
            </p:extLst>
          </p:nvPr>
        </p:nvGraphicFramePr>
        <p:xfrm>
          <a:off x="457200" y="1731963"/>
          <a:ext cx="8229600" cy="278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99860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5010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2221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53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900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2828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227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9921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19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3079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518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441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11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7.7044%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27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41.7171%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20.2781%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56.9400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1397482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8.8250%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21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8.7653%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1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717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9202A-74E1-4767-BD48-D796411EE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01/08/2017 - 31/08/2017</a:t>
            </a:r>
          </a:p>
        </p:txBody>
      </p:sp>
    </p:spTree>
    <p:extLst>
      <p:ext uri="{BB962C8B-B14F-4D97-AF65-F5344CB8AC3E}">
        <p14:creationId xmlns:p14="http://schemas.microsoft.com/office/powerpoint/2010/main" val="26940542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2017-09-04T10:43:29Z</dcterms:created>
  <dcterms:modified xsi:type="dcterms:W3CDTF">2017-09-04T10:43:47Z</dcterms:modified>
</cp:coreProperties>
</file>