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46EC-43CB-9F01-3F568DB74AE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46EC-43CB-9F01-3F568DB74AE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46EC-43CB-9F01-3F568DB74AE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46EC-43CB-9F01-3F568DB74AE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46EC-43CB-9F01-3F568DB74AE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46EC-43CB-9F01-3F568DB74AE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Sheet1!$H$2:$H$6</c:f>
            </c:numRef>
          </c:val>
          <c:extLst>
            <c:ext xmlns:c16="http://schemas.microsoft.com/office/drawing/2014/chart" uri="{C3380CC4-5D6E-409C-BE32-E72D297353CC}">
              <c16:uniqueId val="{00000006-46EC-43CB-9F01-3F568DB74AE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Sheet1!$I$2:$I$6</c:f>
            </c:numRef>
          </c:val>
          <c:extLst>
            <c:ext xmlns:c16="http://schemas.microsoft.com/office/drawing/2014/chart" uri="{C3380CC4-5D6E-409C-BE32-E72D297353CC}">
              <c16:uniqueId val="{00000007-46EC-43CB-9F01-3F568DB74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481416"/>
        <c:axId val="226734152"/>
      </c:barChart>
      <c:catAx>
        <c:axId val="15848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734152"/>
        <c:crosses val="autoZero"/>
        <c:auto val="1"/>
        <c:lblAlgn val="ctr"/>
        <c:lblOffset val="100"/>
        <c:noMultiLvlLbl val="0"/>
      </c:catAx>
      <c:valAx>
        <c:axId val="22673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8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D63E2-7F7F-422C-B119-43A090AC2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5EA259-18D5-469D-BEBF-17AE67353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3912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50F46-1086-4AF4-B002-CBB6726D8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28/08/2017 - 03/09/2017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E6BBC-665C-4F20-8ECC-7871E844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990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</dc:title>
  <dc:creator>Administrator</dc:creator>
  <cp:lastModifiedBy>Administrator</cp:lastModifiedBy>
  <cp:revision>1</cp:revision>
  <dcterms:created xsi:type="dcterms:W3CDTF">2017-09-04T08:19:28Z</dcterms:created>
  <dcterms:modified xsi:type="dcterms:W3CDTF">2017-09-04T08:19:32Z</dcterms:modified>
</cp:coreProperties>
</file>