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1F165-5E2C-4AF9-ADBB-F5DD9C51B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87B45D-442E-43A1-AFB4-4AE770AD00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8294282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021134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933705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66901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86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@alfoharr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386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@Rami_Alhazmi15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944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@c5_yi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460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@Hajaj1Zamil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18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@UpsetLosing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271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@ahmadal3nzi81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148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@YLyr7qNBCxhsXML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(1), 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704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@q8_panther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99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@alanezifs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569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@Omar_alde7ani92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711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9C363A-628A-4BEC-A039-3A3A96AC0C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28/08/2017 - 03/09/2017</a:t>
            </a:r>
          </a:p>
        </p:txBody>
      </p:sp>
    </p:spTree>
    <p:extLst>
      <p:ext uri="{BB962C8B-B14F-4D97-AF65-F5344CB8AC3E}">
        <p14:creationId xmlns:p14="http://schemas.microsoft.com/office/powerpoint/2010/main" val="2128158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FE084-3B44-4E01-9AEE-B8B4D171E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23BF4E-FDEC-4950-B4BC-9A77D264D2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6639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544052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843673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17128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15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@loyalty_99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43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@HadeelAlRoumi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791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@ALATIq8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017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@lowbatry2012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319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@nouralkmar91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999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@n5552015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813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@gt_429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795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@Muhd851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67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@PlayerBorsa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299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@Schwarrzkopf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001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3B14AE-1931-47F0-980B-C6E4FEC26A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28/08/2017 - 03/09/2017</a:t>
            </a:r>
          </a:p>
        </p:txBody>
      </p:sp>
    </p:spTree>
    <p:extLst>
      <p:ext uri="{BB962C8B-B14F-4D97-AF65-F5344CB8AC3E}">
        <p14:creationId xmlns:p14="http://schemas.microsoft.com/office/powerpoint/2010/main" val="1427965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F8455-2EA3-4531-9C4C-50726BC66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22B9C1-06F8-4A9D-8759-01192FF5CC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9923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317480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630722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03456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059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@2002Hk200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60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@Bader_Alkhabaz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633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@Mhannaa__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982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@om_3boood83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13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@alshmmry668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408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6C62A-2747-4D49-B344-40F5F99CCC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28/08/2017 - 03/09/2017</a:t>
            </a:r>
          </a:p>
        </p:txBody>
      </p:sp>
    </p:spTree>
    <p:extLst>
      <p:ext uri="{BB962C8B-B14F-4D97-AF65-F5344CB8AC3E}">
        <p14:creationId xmlns:p14="http://schemas.microsoft.com/office/powerpoint/2010/main" val="13121769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2017-09-04T08:13:15Z</dcterms:created>
  <dcterms:modified xsi:type="dcterms:W3CDTF">2017-09-04T08:13:44Z</dcterms:modified>
</cp:coreProperties>
</file>