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DAE11-7347-4F70-BEEF-2F97C2B8A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D67B3F-8813-46D3-8E05-C2473977BF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9504048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5035926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713849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03835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057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@shelo9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@CareemUAE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7106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@lostboypicbook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@Uber_UAE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508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@annieinvincible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@Uber_UAE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999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@ashshanuferns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@Uber_UAE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043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@NadaAlZarooni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@CareemUAE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649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@CreativeWolf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@CareemUAE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881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@marketingdude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@CareemUAE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961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@Cait_12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@CareemUAE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9689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@Moeys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@CareemUAE (2), @Uber_UAE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248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@JEej3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@CareemUAE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1971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EC668C-40CF-4695-A982-8B1C0E2A52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24/08/2017 - 30/08/2017</a:t>
            </a:r>
          </a:p>
        </p:txBody>
      </p:sp>
    </p:spTree>
    <p:extLst>
      <p:ext uri="{BB962C8B-B14F-4D97-AF65-F5344CB8AC3E}">
        <p14:creationId xmlns:p14="http://schemas.microsoft.com/office/powerpoint/2010/main" val="295786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7D0A3-83CF-4685-99EA-732127683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D5BFAF-0319-435C-A964-A5FD8AF753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06810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0337795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0670184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023282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213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@Vjdoms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@CareemUAE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335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@Kareem09197743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@CareemUAE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947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@cezcachanelle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@Uber_UAE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895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@jakaraka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@CareemUAE (3), @Uber_UAE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580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@nazushaikh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@Uber_UAE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564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@bhawanapreetish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@CareemUAE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68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@ExpatinD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@CareemUAE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978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@Iosamamah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@CareemUAE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170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@FogLight22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@CareemUAE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121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@fatimahmednoor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@CareemUAE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1192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2BDD74-F179-4744-B0EE-B1187B6A33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24/08/2017 - 30/08/2017</a:t>
            </a:r>
          </a:p>
        </p:txBody>
      </p:sp>
    </p:spTree>
    <p:extLst>
      <p:ext uri="{BB962C8B-B14F-4D97-AF65-F5344CB8AC3E}">
        <p14:creationId xmlns:p14="http://schemas.microsoft.com/office/powerpoint/2010/main" val="3269741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0F57C-6B8A-48F7-AE62-9DB41A526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BA9866-0D17-4665-9625-BBC74F9D9C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6337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4788972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6479649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3303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00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@vidlucky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@CareemUAE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2279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@TheOriginalNeal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@CareemUAE (1), @Uber_UAE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236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@Callingcollin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@CareemUAE (1), @Uber_UAE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454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@AhmedMo99682147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@Uber_UAE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938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@hibobile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@Uber_UAE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3276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3C75BC-01A9-4CA0-BC79-59F9F43A05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24/08/2017 - 30/08/2017</a:t>
            </a:r>
          </a:p>
        </p:txBody>
      </p:sp>
    </p:spTree>
    <p:extLst>
      <p:ext uri="{BB962C8B-B14F-4D97-AF65-F5344CB8AC3E}">
        <p14:creationId xmlns:p14="http://schemas.microsoft.com/office/powerpoint/2010/main" val="12091725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286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2017-08-31T08:36:09Z</dcterms:created>
  <dcterms:modified xsi:type="dcterms:W3CDTF">2017-08-31T08:36:38Z</dcterms:modified>
</cp:coreProperties>
</file>