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02679B-154A-42EB-9B92-26F236EBCE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2D95714-1F13-4F2A-B8EE-65B753E3D43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79710123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17933008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2582648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2465711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05085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@aka_alfaraj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(68), @DewaniyaMFM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91849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@ro0o7asoom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(62)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847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@fisaladil20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(39), @RefreshMFM (22)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58093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@hanaabdulrahman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(48)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4112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@BashaR_aljazzaf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@DewaniyaMFM (35)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63623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@7mo0odi86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(25), @Fm888kw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97526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@FubarZstyle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(4), @DewaniyaMFM (8), @MarinaFM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1336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@Night_Q8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(7), @Fm888kw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97960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@tsneem442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(9), @RefreshMFM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42364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@aldalal92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47791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934877-21DB-4866-BDF1-064801807C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23/08/2017 - 29/08/2017</a:t>
            </a:r>
          </a:p>
        </p:txBody>
      </p:sp>
    </p:spTree>
    <p:extLst>
      <p:ext uri="{BB962C8B-B14F-4D97-AF65-F5344CB8AC3E}">
        <p14:creationId xmlns:p14="http://schemas.microsoft.com/office/powerpoint/2010/main" val="3368659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BF8D96-AF1C-469D-AB1A-0D0E1F6508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E846890-57BA-45D4-ADA9-766F7405703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317476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69485507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28042465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3775230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49453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@dlal_1989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(1), @RefreshMFM (11), @MarinaFM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15068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@Fa6om__32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96679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@alb7ranya17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005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@alsheeem3455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84081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@TAliahmadalg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(9), @RefreshMFM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041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@YousefJR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998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@nouf_alshatti_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3504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@3lia_alenzi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(7), @DewaniyaMFM (2), @RefreshMFM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20109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@MariamAldhuwaih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(8), @DewaniyaMFM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73961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@1ndesh_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43521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DD8F85-DCB1-4F2E-8718-061A76B909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23/08/2017 - 29/08/2017</a:t>
            </a:r>
          </a:p>
        </p:txBody>
      </p:sp>
    </p:spTree>
    <p:extLst>
      <p:ext uri="{BB962C8B-B14F-4D97-AF65-F5344CB8AC3E}">
        <p14:creationId xmlns:p14="http://schemas.microsoft.com/office/powerpoint/2010/main" val="41513825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A4BD49-49B8-43DE-8FA4-E6B24527D8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802784C-C559-4C65-B9EF-CD5E2F11BCC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597321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07954474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52093657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6190978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6444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@bdora20_z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65019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@Alprincess_662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(8), @Fm888kw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4659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@mbahbahanii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6097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@dhaiahmed11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(3), @RefreshMFM (4), @MarinaFM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23986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@alqassar_yousef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(6), @Fm888kw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53838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6A5E34-DF09-4B64-87AA-8A35697DA5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23/08/2017 - 29/08/2017</a:t>
            </a:r>
          </a:p>
        </p:txBody>
      </p:sp>
    </p:spTree>
    <p:extLst>
      <p:ext uri="{BB962C8B-B14F-4D97-AF65-F5344CB8AC3E}">
        <p14:creationId xmlns:p14="http://schemas.microsoft.com/office/powerpoint/2010/main" val="83679548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349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2017-08-30T08:26:11Z</dcterms:created>
  <dcterms:modified xsi:type="dcterms:W3CDTF">2017-08-30T08:26:39Z</dcterms:modified>
</cp:coreProperties>
</file>