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B6EE1-D1F3-45F9-B2D6-C9FDD21B6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C27120-E856-4E8E-A9B0-981D77BAF3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81611"/>
              </p:ext>
            </p:extLst>
          </p:nvPr>
        </p:nvGraphicFramePr>
        <p:xfrm>
          <a:off x="457200" y="1731963"/>
          <a:ext cx="8229600" cy="415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102857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4106192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903093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734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(489)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377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@mj7n8xx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(39), @AlraiMediaGroup (22), @alqabas (59)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806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@Yt5HdhK14WV2Hv1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(37), @AlraiMediaGroup (41), @alqabas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5612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(38), @AlraiMediaGroup (61)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4173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(73)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624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@Horriyah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(7), @AlraiMediaGroup (33), @alqabas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705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@kk38q88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(28), @AlraiMediaGroup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099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@hkcqJFZZ5lEENoN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(23), @AlraiMediaGroup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873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(33), @AlraiMediaGroup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811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@samsam200078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1259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A65E08-CD4F-4EFF-9F07-8F3E77CE1A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23/08/2017 - 29/08/2017</a:t>
            </a:r>
          </a:p>
        </p:txBody>
      </p:sp>
    </p:spTree>
    <p:extLst>
      <p:ext uri="{BB962C8B-B14F-4D97-AF65-F5344CB8AC3E}">
        <p14:creationId xmlns:p14="http://schemas.microsoft.com/office/powerpoint/2010/main" val="3809235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89C10-2A63-4A33-BF6C-BCC43D67E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2C4514-BE98-40A2-A3C5-C34AA79DB2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01242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4558224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9228919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106574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958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@LetGoq8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(10), @AlraiMediaGroup (5), @aljarida (3), @alqabas (27), @AlAnba_News_KW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323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@Jossif55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366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@nasser_almasri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(10), @AlraiMediaGroup (16), @aljarida (1), @alqabas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879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@Aaaaaabbbbk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(9), @AlraiMediaGroup (18), @alqabas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412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@pwvrUBfPitpgfbl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(16), @AlraiMediaGroup (6), @alqabas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640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@amanenatwdena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2473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@alashkanania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484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@khatrasheman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(2), @AlraiMediaGroup (26), @alqabas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152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@24theNews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(22), @alqabas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449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@bn_dakhel1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4822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BE5FEF-E874-4E28-AE6C-DFD702B70C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23/08/2017 - 29/08/2017</a:t>
            </a:r>
          </a:p>
        </p:txBody>
      </p:sp>
    </p:spTree>
    <p:extLst>
      <p:ext uri="{BB962C8B-B14F-4D97-AF65-F5344CB8AC3E}">
        <p14:creationId xmlns:p14="http://schemas.microsoft.com/office/powerpoint/2010/main" val="1276915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4F88A-A95E-406D-B255-53CDA1EA5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9D824B-2456-4141-9DD1-CD15EB66D6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14526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8224526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4319195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157688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176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@saifsaad80901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(6), @AlraiMediaGroup (6), @aljarida (6), @alqabas (6), @AlAnba_News_KW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735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@samar_engle3159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(14), @alqabas (13), @AlAnba_News_KW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441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@kuwaity19855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(15), @alqabas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165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@aa11001974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79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@oKaxHB9FnI0Mms3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1528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7DE8D2-9F9B-4755-B17F-AE13D7FD8B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23/08/2017 - 29/08/2017</a:t>
            </a:r>
          </a:p>
        </p:txBody>
      </p:sp>
    </p:spTree>
    <p:extLst>
      <p:ext uri="{BB962C8B-B14F-4D97-AF65-F5344CB8AC3E}">
        <p14:creationId xmlns:p14="http://schemas.microsoft.com/office/powerpoint/2010/main" val="6748541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423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2017-08-30T07:36:14Z</dcterms:created>
  <dcterms:modified xsi:type="dcterms:W3CDTF">2017-08-30T07:36:43Z</dcterms:modified>
</cp:coreProperties>
</file>