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4EB26-F0CE-4650-A8DB-A984BA49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DCB1E4-8445-444D-98CD-55A92AA4F6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706369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833359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436898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5802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65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@AhlamAmr3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@fmkql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53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(15), @ZainKuwait (16), @VIVAtelecom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0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@h_alhouli93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51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@moh1979q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20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81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@m_ha_0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47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@Q8Seez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(9), @ZainKuwait (9), 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74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@kt___2016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9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@ibnlhamidi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678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27B2C-6EE8-481C-A18C-3B5E0443A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22/08/2017 - 28/08/2017</a:t>
            </a:r>
          </a:p>
        </p:txBody>
      </p:sp>
    </p:spTree>
    <p:extLst>
      <p:ext uri="{BB962C8B-B14F-4D97-AF65-F5344CB8AC3E}">
        <p14:creationId xmlns:p14="http://schemas.microsoft.com/office/powerpoint/2010/main" val="3475717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3EBE-5929-4F88-9269-14CBBB079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6AED32-A64F-4C9B-BA77-4788512CCB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310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61084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57954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6935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21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@beebo_ehab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77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@al99_99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68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@aomazozi12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31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@mIivzZzbthP1cDN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99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@asmaaa5566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30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@saaaasa1212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33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@55Fawz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77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@asdffdsaasdf7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96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@Ana5lod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75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@beebo500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890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6836A-230D-4682-8E29-F10E288DF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22/08/2017 - 28/08/2017</a:t>
            </a:r>
          </a:p>
        </p:txBody>
      </p:sp>
    </p:spTree>
    <p:extLst>
      <p:ext uri="{BB962C8B-B14F-4D97-AF65-F5344CB8AC3E}">
        <p14:creationId xmlns:p14="http://schemas.microsoft.com/office/powerpoint/2010/main" val="2615934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A27FE-A607-498D-BFB8-1B00E1BE5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7F2F52-15E9-4D4E-A8D3-550CD7540D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1098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98516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21195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111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9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@mobark1000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(9),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62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@HamaniALH_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(13),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69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@taef14056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77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44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@Reemo00Knt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979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C1DF0-6229-49DF-8F31-A8FFB66A82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22/08/2017 - 28/08/2017</a:t>
            </a:r>
          </a:p>
        </p:txBody>
      </p:sp>
    </p:spTree>
    <p:extLst>
      <p:ext uri="{BB962C8B-B14F-4D97-AF65-F5344CB8AC3E}">
        <p14:creationId xmlns:p14="http://schemas.microsoft.com/office/powerpoint/2010/main" val="16286323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2017-08-29T09:11:00Z</dcterms:created>
  <dcterms:modified xsi:type="dcterms:W3CDTF">2017-08-29T09:11:28Z</dcterms:modified>
</cp:coreProperties>
</file>