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B015A9-E0DC-4653-A6AD-0E973F6423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1F1545B-D395-4C1A-9D4A-FEFF33C2231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76001117"/>
              </p:ext>
            </p:extLst>
          </p:nvPr>
        </p:nvGraphicFramePr>
        <p:xfrm>
          <a:off x="457200" y="1731963"/>
          <a:ext cx="8229600" cy="4089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70571532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45728116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5599811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64563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@YLyr7qNBCxhsXML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(3), @Bankboubyan (29)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31135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@AHN_q8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(31)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55927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@nawafbader363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(22)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04149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@aum4you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(8), @NBKPage (6), @Bankboubyan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67167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@abc_1770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(17), @Bankboubyan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53150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@jaabeerrr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(1), @NBKPage (2), @Gulf_Bank (1), @Bankboubyan (6), @ALTijariCBK (1), @BurganBankGroup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6278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@hasan_008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(2), @NBKPage (4), @Gulf_Bank (2), @Bankboubyan (4), @ALTijariCBK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92761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@alm6525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(12), @Bankboubyan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2155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@mutair1997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@Gulf_Bank (12), @Bankboubyan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93463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3FEB22-F721-4649-BFC5-4834C94E56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22/08/2017 - 28/08/2017</a:t>
            </a:r>
          </a:p>
        </p:txBody>
      </p:sp>
    </p:spTree>
    <p:extLst>
      <p:ext uri="{BB962C8B-B14F-4D97-AF65-F5344CB8AC3E}">
        <p14:creationId xmlns:p14="http://schemas.microsoft.com/office/powerpoint/2010/main" val="16488249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341E22-EBE3-4BE2-903D-DFDF10797E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BD6FFFB-33D2-4A04-9E13-915F0157620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31639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64800492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86368931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847875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88415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@AboFahmy5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13383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@LSA_227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(3), @NBKPage (6), @Bankboubyan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97719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@Sniper12z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(1), @Bankboubyan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41901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@MHD148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(1), @NBKPage (2), @Bankboubyan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12581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@alkuwaity55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(1), @Gulf_Bank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55532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@abas890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75065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@Goldinoa1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(3), @NBKPage (3), @Bankboubyan (4), @ALTijariCBK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92283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@tdddyfd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(2), @Bankboubyan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04920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@wgk1960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@Gulf_Bank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75414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@Bebe98x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(3), @NBKPage (4), @Bankboubyan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17830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81D392-D54E-4D8D-87DF-7FEA172CF8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22/08/2017 - 28/08/2017</a:t>
            </a:r>
          </a:p>
        </p:txBody>
      </p:sp>
    </p:spTree>
    <p:extLst>
      <p:ext uri="{BB962C8B-B14F-4D97-AF65-F5344CB8AC3E}">
        <p14:creationId xmlns:p14="http://schemas.microsoft.com/office/powerpoint/2010/main" val="35811473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5825D2-F853-426C-88A8-79604C38B2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B43B848-EF96-42EB-A5E0-4191AC8E884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808643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87751119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6352978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909698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44569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@M2__62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(2), @NBKPage (2), @Bankboubyan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01247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@thedragon2011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9660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@alanfas_katm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42341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@7anan2671990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010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@m7mdal3on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86858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@182010Abotasnem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(8), @warbabank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87042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D0C8E0-D12E-4387-B7CF-9137D5B281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22/08/2017 - 28/08/2017</a:t>
            </a:r>
          </a:p>
        </p:txBody>
      </p:sp>
    </p:spTree>
    <p:extLst>
      <p:ext uri="{BB962C8B-B14F-4D97-AF65-F5344CB8AC3E}">
        <p14:creationId xmlns:p14="http://schemas.microsoft.com/office/powerpoint/2010/main" val="366090668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414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2017-08-29T07:58:21Z</dcterms:created>
  <dcterms:modified xsi:type="dcterms:W3CDTF">2017-08-29T07:58:50Z</dcterms:modified>
</cp:coreProperties>
</file>