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C5548-7C81-488D-8233-9F9347E71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6D07FD-FC73-4C05-B97E-91CAFFC77B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4994044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958077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937680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80054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655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@F_UAE77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(3), @nbad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975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@gracemdk1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445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@AhmedAlReyami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(15), @MashreqTweets (2), @nbad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914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@imran1911s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@MashreqTweets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961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@echobinmike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130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@SikandarMirani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(11), @MashreqTweets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324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@david_hovs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@nbad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569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@eGhassan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858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@ikhan1984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333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@daud123444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932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2E5222-090A-4C89-8868-4D917BEC0E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18/08/2017 - 25/08/2017</a:t>
            </a:r>
          </a:p>
        </p:txBody>
      </p:sp>
    </p:spTree>
    <p:extLst>
      <p:ext uri="{BB962C8B-B14F-4D97-AF65-F5344CB8AC3E}">
        <p14:creationId xmlns:p14="http://schemas.microsoft.com/office/powerpoint/2010/main" val="3711176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D0171-C209-4A95-9C11-9B0F730AA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3366AF-A10E-461C-9C84-55A7BF4F19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4629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115470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484894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23998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194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@kiranjoyv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(2), @MashreqTweets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164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@VivekVe82911776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076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@MistaAnonymous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(4), @MashreqTweets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332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@DubaiEye1038FM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041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@Anoofah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57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@jamrye_1986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734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@shelo9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@MashreqTweets (3), @nbad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203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@fourthjohnxrp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308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@Ali_DWR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730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@DubaiNameShame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@MashreqTweets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8558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59D0D-ABFF-4E6C-8D2C-E6CFBDC289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18/08/2017 - 25/08/2017</a:t>
            </a:r>
          </a:p>
        </p:txBody>
      </p:sp>
    </p:spTree>
    <p:extLst>
      <p:ext uri="{BB962C8B-B14F-4D97-AF65-F5344CB8AC3E}">
        <p14:creationId xmlns:p14="http://schemas.microsoft.com/office/powerpoint/2010/main" val="3465857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1DB90-838F-4087-95EC-90D02B5FA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DEFD94-527D-42BE-973F-747B1C173B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701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792318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338214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44320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09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@jabirsalam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049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@xrptips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947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@Marwan_A_Majeed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510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@salahfayez41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458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@AjSuliman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290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7E282E-107F-40F2-A383-A76CEBA543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18/08/2017 - 25/08/2017</a:t>
            </a:r>
          </a:p>
        </p:txBody>
      </p:sp>
    </p:spTree>
    <p:extLst>
      <p:ext uri="{BB962C8B-B14F-4D97-AF65-F5344CB8AC3E}">
        <p14:creationId xmlns:p14="http://schemas.microsoft.com/office/powerpoint/2010/main" val="23982935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2017-08-28T12:21:41Z</dcterms:created>
  <dcterms:modified xsi:type="dcterms:W3CDTF">2017-08-28T12:22:09Z</dcterms:modified>
</cp:coreProperties>
</file>