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A8331-5BFA-4D15-A2F5-1CFAA9FFB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341D5A-672C-427A-9AED-2928ADDAF5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5825821"/>
              </p:ext>
            </p:extLst>
          </p:nvPr>
        </p:nvGraphicFramePr>
        <p:xfrm>
          <a:off x="457200" y="1731963"/>
          <a:ext cx="8229600" cy="4434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710829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130731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22424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524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@0579_6551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(3), @ChevroletKW (4), @alghanimhondakw (1), @CadillacKW (2),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090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@majed1832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096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(2), @ChevroletKW (2), @alghanimhondakw (1), @CadillacKW (1), 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707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@shoshita67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793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@mutlaq30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042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@nab3_al7aanan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161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@8086Hibiki3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707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@ahmadal3nzi81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06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@aldonsaad96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065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@WNqiJhdia8ZyuEq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(2), 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023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534034-BFD3-4642-80C2-984097EEE0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21/08/2017 - 27/08/2017</a:t>
            </a:r>
          </a:p>
        </p:txBody>
      </p:sp>
    </p:spTree>
    <p:extLst>
      <p:ext uri="{BB962C8B-B14F-4D97-AF65-F5344CB8AC3E}">
        <p14:creationId xmlns:p14="http://schemas.microsoft.com/office/powerpoint/2010/main" val="1757597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88FC2-CB1A-4E49-B66C-9DBD63B4E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497FAD-D3D7-44AA-A22D-2CA797ABA7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6961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192372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493164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002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6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@abojeza2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815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@ahmed_saber7788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158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@KuwaitLocal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21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@Bader_Alkhabaz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169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@qmsmw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12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@q8_panther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632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@usa_abomohamed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211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@fayzlarbi1234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56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@alanzi76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607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@wrdtkum3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237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BC82CB-6EFD-422A-9B99-5C6B1D998B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21/08/2017 - 27/08/2017</a:t>
            </a:r>
          </a:p>
        </p:txBody>
      </p:sp>
    </p:spTree>
    <p:extLst>
      <p:ext uri="{BB962C8B-B14F-4D97-AF65-F5344CB8AC3E}">
        <p14:creationId xmlns:p14="http://schemas.microsoft.com/office/powerpoint/2010/main" val="358727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5DEF2-41E5-4092-9633-D4E39633B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1C34AA-0C43-4529-AA7E-541317123C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1270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859077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902856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81356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66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@SauodAlali2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531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@TbgHo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330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@altarakmi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030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@prada_500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140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@Saif_Al_3taibi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784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7D063D-B865-4BFE-840B-F0D5E4EA49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21/08/2017 - 27/08/2017</a:t>
            </a:r>
          </a:p>
        </p:txBody>
      </p:sp>
    </p:spTree>
    <p:extLst>
      <p:ext uri="{BB962C8B-B14F-4D97-AF65-F5344CB8AC3E}">
        <p14:creationId xmlns:p14="http://schemas.microsoft.com/office/powerpoint/2010/main" val="21774566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2017-08-28T08:27:12Z</dcterms:created>
  <dcterms:modified xsi:type="dcterms:W3CDTF">2017-08-28T08:27:41Z</dcterms:modified>
</cp:coreProperties>
</file>