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extLst>
            <c:ext xmlns:c16="http://schemas.microsoft.com/office/drawing/2014/chart" uri="{C3380CC4-5D6E-409C-BE32-E72D297353CC}">
              <c16:uniqueId val="{00000000-05F0-4CF4-8BE9-CE5110C2060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Sheet1!$C$2:$C$10</c:f>
            </c:numRef>
          </c:val>
          <c:extLst>
            <c:ext xmlns:c16="http://schemas.microsoft.com/office/drawing/2014/chart" uri="{C3380CC4-5D6E-409C-BE32-E72D297353CC}">
              <c16:uniqueId val="{00000001-05F0-4CF4-8BE9-CE5110C2060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Sheet1!$D$2:$D$10</c:f>
            </c:numRef>
          </c:val>
          <c:extLst>
            <c:ext xmlns:c16="http://schemas.microsoft.com/office/drawing/2014/chart" uri="{C3380CC4-5D6E-409C-BE32-E72D297353CC}">
              <c16:uniqueId val="{00000002-05F0-4CF4-8BE9-CE5110C2060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Sheet1!$E$2:$E$10</c:f>
            </c:numRef>
          </c:val>
          <c:extLst>
            <c:ext xmlns:c16="http://schemas.microsoft.com/office/drawing/2014/chart" uri="{C3380CC4-5D6E-409C-BE32-E72D297353CC}">
              <c16:uniqueId val="{00000003-05F0-4CF4-8BE9-CE5110C2060A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Sheet1!$F$2:$F$10</c:f>
            </c:numRef>
          </c:val>
          <c:extLst>
            <c:ext xmlns:c16="http://schemas.microsoft.com/office/drawing/2014/chart" uri="{C3380CC4-5D6E-409C-BE32-E72D297353CC}">
              <c16:uniqueId val="{00000004-05F0-4CF4-8BE9-CE5110C2060A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Sheet1!$G$2:$G$10</c:f>
            </c:numRef>
          </c:val>
          <c:extLst>
            <c:ext xmlns:c16="http://schemas.microsoft.com/office/drawing/2014/chart" uri="{C3380CC4-5D6E-409C-BE32-E72D297353CC}">
              <c16:uniqueId val="{00000005-05F0-4CF4-8BE9-CE5110C2060A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Sheet1!$H$2:$H$10</c:f>
            </c:numRef>
          </c:val>
          <c:extLst>
            <c:ext xmlns:c16="http://schemas.microsoft.com/office/drawing/2014/chart" uri="{C3380CC4-5D6E-409C-BE32-E72D297353CC}">
              <c16:uniqueId val="{00000006-05F0-4CF4-8BE9-CE5110C2060A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Sheet1!$I$2:$I$10</c:f>
            </c:numRef>
          </c:val>
          <c:extLst>
            <c:ext xmlns:c16="http://schemas.microsoft.com/office/drawing/2014/chart" uri="{C3380CC4-5D6E-409C-BE32-E72D297353CC}">
              <c16:uniqueId val="{00000007-05F0-4CF4-8BE9-CE5110C206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8864240"/>
        <c:axId val="177903600"/>
      </c:barChart>
      <c:catAx>
        <c:axId val="178864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903600"/>
        <c:crosses val="autoZero"/>
        <c:auto val="1"/>
        <c:lblAlgn val="ctr"/>
        <c:lblOffset val="100"/>
        <c:noMultiLvlLbl val="0"/>
      </c:catAx>
      <c:valAx>
        <c:axId val="17790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864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0DF45-5A02-4E08-89C3-1343C304B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0DF57C-D82A-4689-BEC9-1978288B01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120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F63FA-DDAB-4A51-9638-69C1CD93E0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18/08/2017 - 24/08/2017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53FAC-36DB-41F2-8387-A7F5008B8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6911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2017-08-25T11:02:55Z</dcterms:created>
  <dcterms:modified xsi:type="dcterms:W3CDTF">2017-08-25T11:02:59Z</dcterms:modified>
</cp:coreProperties>
</file>