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649A6-5710-4C90-87AD-D20560F9E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8FAA34-124C-43EE-B21C-254B05589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45990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29512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437213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2782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64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@ba2laweh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80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@3athb_alqased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836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@vidlucky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89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@shelo9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0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@OscarCMcClure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0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@chriseiddubai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23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@fahadspeaks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66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@Kareem09197743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61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@StartupSceneME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185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@M_ElGameil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602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F1E3F-DDC9-4C82-94A2-CD8AC5405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17/08/2017 - 23/08/2017</a:t>
            </a:r>
          </a:p>
        </p:txBody>
      </p:sp>
    </p:spTree>
    <p:extLst>
      <p:ext uri="{BB962C8B-B14F-4D97-AF65-F5344CB8AC3E}">
        <p14:creationId xmlns:p14="http://schemas.microsoft.com/office/powerpoint/2010/main" val="1495204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E350E-9B11-4216-98B4-0BF88D1D5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EE9A3C-D1A0-4B88-8ED9-A5A91B8077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053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42381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88100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28658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5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@Ali_Whitey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4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@Moeys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11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@CareemLEB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88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@malikfarhanawan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04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@marketingdude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55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@middle_eats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56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@PDSiDXB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(1), @Uber_UAE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14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@syedz88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98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@IKEAUAE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77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@Majeedmusic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161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2C1D8-632F-4D70-8DD4-853101567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17/08/2017 - 23/08/2017</a:t>
            </a:r>
          </a:p>
        </p:txBody>
      </p:sp>
    </p:spTree>
    <p:extLst>
      <p:ext uri="{BB962C8B-B14F-4D97-AF65-F5344CB8AC3E}">
        <p14:creationId xmlns:p14="http://schemas.microsoft.com/office/powerpoint/2010/main" val="4007117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4E9BF-A7E6-44E4-B939-E04DC8BFB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63689-93E7-4569-9DFC-359189523A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529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50649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54999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1012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12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@jo77_sb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62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@banafsaji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33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@jonr667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@Uber_UAE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64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@mita56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(1), @Uber_UAE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55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@LaithNY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@CareemUAE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52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F1E33-9EA6-4935-B725-8DF8DBC7F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17/08/2017 - 23/08/2017</a:t>
            </a:r>
          </a:p>
        </p:txBody>
      </p:sp>
    </p:spTree>
    <p:extLst>
      <p:ext uri="{BB962C8B-B14F-4D97-AF65-F5344CB8AC3E}">
        <p14:creationId xmlns:p14="http://schemas.microsoft.com/office/powerpoint/2010/main" val="7576593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2017-08-24T11:42:36Z</dcterms:created>
  <dcterms:modified xsi:type="dcterms:W3CDTF">2017-08-24T11:43:04Z</dcterms:modified>
</cp:coreProperties>
</file>