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A871F-94DF-4D9F-9A2A-DC1866F4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FA1B7-5CA1-43E9-A416-19207EC90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510795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53019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24369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69623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61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(94), @RefreshMFM (87),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58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9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@aka_alfaraj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(60), 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(36), 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1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@zahradashti1960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(38),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67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87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@its_hebah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(24), @DewaniyaMFM (1),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83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7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@Fm888kw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42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0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80BC6-925F-4605-B5A1-9BEAA9C4D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426489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77829-16E8-4F44-A731-364CDB5C7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BDE53-312A-42C5-BCA7-0D056153C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340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38939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00559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910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7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81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5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55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@YellowRose_2011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86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@AbrarAkhzami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@DewaniyaMFM (1), @RefreshMFM (7),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6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@fareedaasf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71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@AlrasheedFawaz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51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@nouf_alshatti_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10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@fl6AZEWHsxwrkte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91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@assala_soula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978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2980D-1A9E-4983-8CB1-49F2947A2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1653389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8FE9F-AC10-413E-864D-8FB03553F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F40FC-2675-4286-953B-E3E453E97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543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662709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95168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26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14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@68643245sfb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386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@Samaher_95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(10),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0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(3),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3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@_loozaa_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16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@SamarAzizz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955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95AAF-4BFC-437A-B97C-674638D68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410472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2017-08-23T08:48:50Z</dcterms:created>
  <dcterms:modified xsi:type="dcterms:W3CDTF">2017-08-23T08:49:18Z</dcterms:modified>
</cp:coreProperties>
</file>