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62C71-FE1C-446A-9021-6DEC0DD0A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D28B9F-AEC6-49FE-9AA7-47B0E2E636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262572"/>
              </p:ext>
            </p:extLst>
          </p:nvPr>
        </p:nvGraphicFramePr>
        <p:xfrm>
          <a:off x="457200" y="1731963"/>
          <a:ext cx="8229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867652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9919787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05988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075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(587), @alqabas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782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(51), @AlraiMediaGroup (38), @alqabas (88)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994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@darinnaser_q8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(157)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720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@Horriyah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(42), @AlraiMediaGroup (41), @alqabas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4025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(44), @AlraiMediaGroup (62)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025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@bKyzTS2DG8PbSku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(89)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379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@Yt5HdhK14WV2Hv1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(26), @AlraiMediaGroup (25), @alqabas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863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@Kuwait_Re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(29), @AlraiMediaGroup (8), @alqabas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973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@DJG4rM0lBQvhY8o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(35), @AlraiMediaGroup (29),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243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@nalaswad7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(61),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275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112314-D00B-47FA-B96B-05660FDD63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16/08/2017 - 22/08/2017</a:t>
            </a:r>
          </a:p>
        </p:txBody>
      </p:sp>
    </p:spTree>
    <p:extLst>
      <p:ext uri="{BB962C8B-B14F-4D97-AF65-F5344CB8AC3E}">
        <p14:creationId xmlns:p14="http://schemas.microsoft.com/office/powerpoint/2010/main" val="3222647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BD35E-D4E0-4635-89C1-811C7AC7B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E8DB12-4EBC-4E69-BCB0-5E78A4072A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7120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7679054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411818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08904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920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(19), @AlraiMediaGroup (19), @alqabas (14),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932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@hkcqJFZZ5lEENoN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(32), @AlraiMediaGroup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7787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@_20Ayat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35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@bn_shanfa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411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@0579_6551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726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(33), @alqabas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036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@bo7mod87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4675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@aa11001974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01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@alashkanania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185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(24), @AlraiMediaGroup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1502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476EA1-2259-4AA2-B074-69900DE99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16/08/2017 - 22/08/2017</a:t>
            </a:r>
          </a:p>
        </p:txBody>
      </p:sp>
    </p:spTree>
    <p:extLst>
      <p:ext uri="{BB962C8B-B14F-4D97-AF65-F5344CB8AC3E}">
        <p14:creationId xmlns:p14="http://schemas.microsoft.com/office/powerpoint/2010/main" val="3642623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60713-012F-4F00-BEDE-8B71B2CAA5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7AE55A-8964-4B9D-B600-BABC2975BA7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5120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691749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7161964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75684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685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@as84as84a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408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@dalal505Q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20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@ALOBAIDAHMAD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(25), @alqabas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600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@m7mdalhajri750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@AlraiMediaGroup (7), @alqabas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617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@HyonTota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075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36BEC1-5780-4150-A3A6-CCE3764B45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16/08/2017 - 22/08/2017</a:t>
            </a:r>
          </a:p>
        </p:txBody>
      </p:sp>
    </p:spTree>
    <p:extLst>
      <p:ext uri="{BB962C8B-B14F-4D97-AF65-F5344CB8AC3E}">
        <p14:creationId xmlns:p14="http://schemas.microsoft.com/office/powerpoint/2010/main" val="25603242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2017-08-23T08:16:04Z</dcterms:created>
  <dcterms:modified xsi:type="dcterms:W3CDTF">2017-08-23T08:16:32Z</dcterms:modified>
</cp:coreProperties>
</file>