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36107-969D-4DE0-8284-7CD6B5A45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065A9-E630-41DC-A709-0F9785551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570599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1932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204346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3697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11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@fmkql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8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@AhlamAmr3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12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@iKALTHM272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15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6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@_Salman_14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14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46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@Alquwaidhi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(16), @ZainKuwait (9),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79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(19), @ZainKuwait (5),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2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@yaso855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46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@moh1979q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341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F7543-6D4F-4793-811F-A9FDEEFB9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15/08/2017 - 21/08/2017</a:t>
            </a:r>
          </a:p>
        </p:txBody>
      </p:sp>
    </p:spTree>
    <p:extLst>
      <p:ext uri="{BB962C8B-B14F-4D97-AF65-F5344CB8AC3E}">
        <p14:creationId xmlns:p14="http://schemas.microsoft.com/office/powerpoint/2010/main" val="3348456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50896-ED0E-453A-AC20-C2A1357D1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B9C61-C5C3-4037-9B1D-D71A6003C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8633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613843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649518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9264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01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@Shog_11221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51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@ohoudtm4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86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@FaiLaKaBoY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(14), @ZainKuwait (2),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85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@as_k707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50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@aX_1402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76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@bbesoooo_31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02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@Nourh11s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24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@al99_99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94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@_life_e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80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@mobark1000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(13),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351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31927-787F-4248-9ECA-57B5AF781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15/08/2017 - 21/08/2017</a:t>
            </a:r>
          </a:p>
        </p:txBody>
      </p:sp>
    </p:spTree>
    <p:extLst>
      <p:ext uri="{BB962C8B-B14F-4D97-AF65-F5344CB8AC3E}">
        <p14:creationId xmlns:p14="http://schemas.microsoft.com/office/powerpoint/2010/main" val="2594209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1B8F6-4FCF-4E02-BB6B-07FFA9754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B7B836-DFED-4871-B4E3-D39D22915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8841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513267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70675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38339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030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@hamms2_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@CM0MGT7DXEvctoW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59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@Ana5lod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49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@agq3640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8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@kammally16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362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7E7EC-ACCF-4190-9E89-B99F36911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15/08/2017 - 21/08/2017</a:t>
            </a:r>
          </a:p>
        </p:txBody>
      </p:sp>
    </p:spTree>
    <p:extLst>
      <p:ext uri="{BB962C8B-B14F-4D97-AF65-F5344CB8AC3E}">
        <p14:creationId xmlns:p14="http://schemas.microsoft.com/office/powerpoint/2010/main" val="1172067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2017-08-22T08:34:32Z</dcterms:created>
  <dcterms:modified xsi:type="dcterms:W3CDTF">2017-08-22T08:35:00Z</dcterms:modified>
</cp:coreProperties>
</file>