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D3D209-E70B-4F3B-84CD-B09BCB5FBB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7560592-91DE-4312-BDE5-A0DD6C04C4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0831804"/>
              </p:ext>
            </p:extLst>
          </p:nvPr>
        </p:nvGraphicFramePr>
        <p:xfrm>
          <a:off x="457200" y="1731963"/>
          <a:ext cx="8229600" cy="4130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878383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6207693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5697408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464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@Itsbu__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6147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@n_nnn99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(58)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49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@AHN_q8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1785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@io0_12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(31)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4251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@idea_2A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005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@alshamlan_K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(1), @Gulf_Bank (21), @Bankboubyan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31932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@too_too35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0590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@miss_kwww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(15), @NBKPage (1), @Gulf_Bank (2), @Bankboubyan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2435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@nawafbader363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534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@guffufigig42563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65053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B56D3-3961-477E-AE1A-826E235FE7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15/08/2017 - 21/08/2017</a:t>
            </a:r>
          </a:p>
        </p:txBody>
      </p:sp>
    </p:spTree>
    <p:extLst>
      <p:ext uri="{BB962C8B-B14F-4D97-AF65-F5344CB8AC3E}">
        <p14:creationId xmlns:p14="http://schemas.microsoft.com/office/powerpoint/2010/main" val="877049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EA17BD-2233-4C59-928B-CBB63E2C8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F34BE9-F2C5-43EF-BF1F-FADD0D8521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514564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0383617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0851477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208671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3214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@BOYMAKKAAH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3391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@YLyr7qNBCxhsXML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086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@saaaed2006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(11), @Bankboubyan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25044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@mas420004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258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@Emad_omda12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8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@Hjkdhmdhh3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@NBKPage (3),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6985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@t4p2kde8UW782Tf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8004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@Jq_Jq_q8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(7), @Bankboubyan (4)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55257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@c3719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@NBKPage (4), @Bankboubyan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8563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@maasher_om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@warbabank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10881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1B805B-C648-4A62-9DC9-EAAFB4D045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15/08/2017 - 21/08/2017</a:t>
            </a:r>
          </a:p>
        </p:txBody>
      </p:sp>
    </p:spTree>
    <p:extLst>
      <p:ext uri="{BB962C8B-B14F-4D97-AF65-F5344CB8AC3E}">
        <p14:creationId xmlns:p14="http://schemas.microsoft.com/office/powerpoint/2010/main" val="36223672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4FCF6-767C-4E48-8346-FB3F8FAAC0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71A2074-3738-4D62-AF9B-C000B8BA23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5596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62349389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2085434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888250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871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@Sniper12z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@KFHGroup (2), @Bankboubyan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9102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@bahora4242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4412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@bahaakhairy5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@Gulf_Bank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4180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@m_ha_0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5999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@FaiLaKaBoY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@Bankboubyan (8), @warbabank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74467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81960A-6F37-48EF-8DAC-6C78C15169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15/08/2017 - 21/08/2017</a:t>
            </a:r>
          </a:p>
        </p:txBody>
      </p:sp>
    </p:spTree>
    <p:extLst>
      <p:ext uri="{BB962C8B-B14F-4D97-AF65-F5344CB8AC3E}">
        <p14:creationId xmlns:p14="http://schemas.microsoft.com/office/powerpoint/2010/main" val="11771103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338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2017-08-22T07:27:48Z</dcterms:created>
  <dcterms:modified xsi:type="dcterms:W3CDTF">2017-08-22T07:28:15Z</dcterms:modified>
</cp:coreProperties>
</file>