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11885-04C7-4272-BF90-3A05A52E3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B8F731-2D23-4D85-94EB-F713F5E5EC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5609770"/>
              </p:ext>
            </p:extLst>
          </p:nvPr>
        </p:nvGraphicFramePr>
        <p:xfrm>
          <a:off x="457200" y="1731963"/>
          <a:ext cx="8229600" cy="428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124268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315151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04622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274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@0579_6551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(3), @ChevroletKW (9), @alghanimhondakw (2), @CadillacKW (3), 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721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@Yousef_88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(2), @FordAlghanim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342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@Tari33071421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163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@naaasr809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819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@ahmadal3nzi81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96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@ChevroletKW (1), 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223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@Q8i3d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052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@om_3boood83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871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@5Dec__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880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@mutlaq30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841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44C93B-DCAB-43EF-B72B-71E3D1B8D1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14/08/2017 - 20/08/2017</a:t>
            </a:r>
          </a:p>
        </p:txBody>
      </p:sp>
    </p:spTree>
    <p:extLst>
      <p:ext uri="{BB962C8B-B14F-4D97-AF65-F5344CB8AC3E}">
        <p14:creationId xmlns:p14="http://schemas.microsoft.com/office/powerpoint/2010/main" val="453985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2179F-EF56-4888-A355-D382BBB51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788190-4DBA-41C4-B89C-C1AE5C6059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0218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8597014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1283926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07188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814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@TAREQ___80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9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@abojeza2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@CadillacKW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954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@adn230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633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@naseralsubia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548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@Youesef909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72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@ANAS87M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833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@NAlMulaifi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748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@alawadi2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021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@JohnCar03381148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770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@TALAL_H2O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3368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376752-3A08-439C-905E-800987B89D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14/08/2017 - 20/08/2017</a:t>
            </a:r>
          </a:p>
        </p:txBody>
      </p:sp>
    </p:spTree>
    <p:extLst>
      <p:ext uri="{BB962C8B-B14F-4D97-AF65-F5344CB8AC3E}">
        <p14:creationId xmlns:p14="http://schemas.microsoft.com/office/powerpoint/2010/main" val="3869711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46956-55B4-4DAD-8342-5800E4425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6F6809-BE8D-4CA6-B8A5-44A631B229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10377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673006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4236183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448330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067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@M5zRiWL6f7lAuit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932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@alfarog77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532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@wrdtkum3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087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@TAlonazi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772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@wm9n32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2451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DC38DA-99A8-42A0-9BAB-40B2125FB1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14/08/2017 - 20/08/2017</a:t>
            </a:r>
          </a:p>
        </p:txBody>
      </p:sp>
    </p:spTree>
    <p:extLst>
      <p:ext uri="{BB962C8B-B14F-4D97-AF65-F5344CB8AC3E}">
        <p14:creationId xmlns:p14="http://schemas.microsoft.com/office/powerpoint/2010/main" val="39918134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306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2017-08-21T08:58:24Z</dcterms:created>
  <dcterms:modified xsi:type="dcterms:W3CDTF">2017-08-21T08:58:53Z</dcterms:modified>
</cp:coreProperties>
</file>