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34219-06D9-4EAB-981B-750613606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607574-2A0A-4549-8B5B-312C3360D1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9336949"/>
              </p:ext>
            </p:extLst>
          </p:nvPr>
        </p:nvGraphicFramePr>
        <p:xfrm>
          <a:off x="457200" y="1731963"/>
          <a:ext cx="8229601" cy="415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815989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52616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4347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7613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4584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9564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1532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42028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4361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1607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4367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7098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1635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4884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201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@ChevroletKW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460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@NissanKwt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401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@ToyotaKw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8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@alghanimhondakw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286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@CadillacKW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658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@FordAlghanim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12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@Q8Kia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954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@Mitsubishi_KWT_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9612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03577A-1B0E-4E55-9EEB-3D524493D8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14/08/2017 - 20/08/2017</a:t>
            </a:r>
          </a:p>
        </p:txBody>
      </p:sp>
    </p:spTree>
    <p:extLst>
      <p:ext uri="{BB962C8B-B14F-4D97-AF65-F5344CB8AC3E}">
        <p14:creationId xmlns:p14="http://schemas.microsoft.com/office/powerpoint/2010/main" val="875174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176</Words>
  <Application>Microsoft Office PowerPoint</Application>
  <PresentationFormat>On-screen Show (4:3)</PresentationFormat>
  <Paragraphs>128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2017-08-21T08:45:28Z</dcterms:created>
  <dcterms:modified xsi:type="dcterms:W3CDTF">2017-08-21T08:46:12Z</dcterms:modified>
</cp:coreProperties>
</file>