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toyotakw (Toyota Kuwait - تويوتا الكويت)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0.42259609699910999</c:v>
                </c:pt>
                <c:pt idx="1">
                  <c:v>0.23315458148752999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9C-4A57-AF63-BA640FCA92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alghanimhondakw (Honda Alghanim هوندا الغانم)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0.40491443691526002</c:v>
                </c:pt>
                <c:pt idx="1">
                  <c:v>0</c:v>
                </c:pt>
                <c:pt idx="2">
                  <c:v>0.39615765062257002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9C-4A57-AF63-BA640FCA92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chevroletalghanim (Chevrolet Alghanim)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0.51223179082114001</c:v>
                </c:pt>
                <c:pt idx="1">
                  <c:v>0</c:v>
                </c:pt>
                <c:pt idx="2">
                  <c:v>0.39077986067847997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9C-4A57-AF63-BA640FCA92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cadillacalghanim (Cadillac Alghanim)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1.1288345188694999</c:v>
                </c:pt>
                <c:pt idx="1">
                  <c:v>0</c:v>
                </c:pt>
                <c:pt idx="2">
                  <c:v>1.1545293072824001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9C-4A57-AF63-BA640FCA92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fordalghanim (Ford Alghanim)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0.35292329205868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9C-4A57-AF63-BA640FCA92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nissankwt (Nissan Kuwait - Al Babtain)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0.42211188502236002</c:v>
                </c:pt>
                <c:pt idx="1">
                  <c:v>0.33611497450161998</c:v>
                </c:pt>
                <c:pt idx="2">
                  <c:v>0.51887011959606999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9C-4A57-AF63-BA640FCA929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mitsubishikuwait (وكالة ميتسوبيشي بالكويت)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0.70457712064754996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C9C-4A57-AF63-BA640FCA929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kiaq8 (KIA Motors Kuwait (Official))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0.40768757972747</c:v>
                </c:pt>
                <c:pt idx="1">
                  <c:v>0</c:v>
                </c:pt>
                <c:pt idx="2">
                  <c:v>0.26164963867431001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C9C-4A57-AF63-BA640FCA9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249424"/>
        <c:axId val="179249752"/>
      </c:barChart>
      <c:catAx>
        <c:axId val="17924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49752"/>
        <c:crosses val="autoZero"/>
        <c:auto val="1"/>
        <c:lblAlgn val="ctr"/>
        <c:lblOffset val="100"/>
        <c:noMultiLvlLbl val="0"/>
      </c:catAx>
      <c:valAx>
        <c:axId val="17924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4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24D0C-4498-4776-B0EE-A964F5D32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C9D914-6372-4E9E-AD28-AA2FF74536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8962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30BE9-A33F-4512-B252-5B927DCD6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14/08/2017 - 20/08/2017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DBA80-0407-4C78-B27C-2DF0D5B3F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988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2017-08-21T08:07:46Z</dcterms:created>
  <dcterms:modified xsi:type="dcterms:W3CDTF">2017-08-21T08:07:52Z</dcterms:modified>
</cp:coreProperties>
</file>