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BB10-F5E8-4CB4-94C7-5B44077E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14666-AFBA-41E0-BE88-5D2F4B0BFA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320600"/>
              </p:ext>
            </p:extLst>
          </p:nvPr>
        </p:nvGraphicFramePr>
        <p:xfrm>
          <a:off x="457200" y="1731963"/>
          <a:ext cx="8229600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60597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649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2404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7418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205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40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364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139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382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196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32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8233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65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9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DrinkRani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49.3742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726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4C11C-8B8A-4F98-9221-8128AFA9E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04/08/2017 - 17/08/2017</a:t>
            </a:r>
          </a:p>
        </p:txBody>
      </p:sp>
    </p:spTree>
    <p:extLst>
      <p:ext uri="{BB962C8B-B14F-4D97-AF65-F5344CB8AC3E}">
        <p14:creationId xmlns:p14="http://schemas.microsoft.com/office/powerpoint/2010/main" val="2533015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2017-08-18T07:27:14Z</dcterms:created>
  <dcterms:modified xsi:type="dcterms:W3CDTF">2017-08-18T07:27:25Z</dcterms:modified>
</cp:coreProperties>
</file>