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828C1-6B66-4346-8CF9-B26453339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11512-405E-4776-AA03-D2B52CE99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17656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55163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18627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1582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0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@ikhan1984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7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@SikandarMirani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(21), @MashreqTweets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8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@eGhassan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47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@Bhanu_viper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18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@gracemdk1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63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@vmanikketh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74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@sapinstephen123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09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@QDE123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0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@ArooshSam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51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@yallacompare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48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253D1-5327-44EC-9943-7F5450FC6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10/08/2017 - 17/08/2017</a:t>
            </a:r>
          </a:p>
        </p:txBody>
      </p:sp>
    </p:spTree>
    <p:extLst>
      <p:ext uri="{BB962C8B-B14F-4D97-AF65-F5344CB8AC3E}">
        <p14:creationId xmlns:p14="http://schemas.microsoft.com/office/powerpoint/2010/main" val="2625445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5BBD1-3A15-424A-A9A1-0C4565D4E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4D73B-050C-4B59-A025-D839E3370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3908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68614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0982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177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81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@jaszzygirl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4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@chadisnaifer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85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@Aniruddh_1886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7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@ayshasaleem90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8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@AlhameliAM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29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@jamrye_1986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1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@GulAtiq1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92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@HenaKukreja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8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@chefwesammasoud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1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@Sameh_Fouad_Gad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98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73BC3-63AE-4726-9E4A-539390C6A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10/08/2017 - 17/08/2017</a:t>
            </a:r>
          </a:p>
        </p:txBody>
      </p:sp>
    </p:spTree>
    <p:extLst>
      <p:ext uri="{BB962C8B-B14F-4D97-AF65-F5344CB8AC3E}">
        <p14:creationId xmlns:p14="http://schemas.microsoft.com/office/powerpoint/2010/main" val="278547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7CD5B-8CA5-4EBB-8098-5192F39D3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2E7E0-DBB8-4AD0-979A-C42242917D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4736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60051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6735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266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346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@hasanmk52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44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@RominaSocial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8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@aliahmed10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91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@InfiestoRey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3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@iM7amad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@EmiratesNBD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628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CFCF8-6AD8-4F43-A3DC-AED48E00D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10/08/2017 - 17/08/2017</a:t>
            </a:r>
          </a:p>
        </p:txBody>
      </p:sp>
    </p:spTree>
    <p:extLst>
      <p:ext uri="{BB962C8B-B14F-4D97-AF65-F5344CB8AC3E}">
        <p14:creationId xmlns:p14="http://schemas.microsoft.com/office/powerpoint/2010/main" val="3635100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2017-08-18T06:49:41Z</dcterms:created>
  <dcterms:modified xsi:type="dcterms:W3CDTF">2017-08-18T06:50:09Z</dcterms:modified>
</cp:coreProperties>
</file>